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7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9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15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87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00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1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9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66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4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51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SPARKLE GREEN TEST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4823602" y="653448"/>
            <a:ext cx="2407622" cy="150192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97" y="3978878"/>
            <a:ext cx="1400375" cy="143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9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5299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9. - In your head work out the answer to this question and write down the answer.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67 </a:t>
            </a:r>
            <a:r>
              <a:rPr lang="en-GB" sz="4800" dirty="0" smtClean="0">
                <a:latin typeface="Comic Sans MS" panose="030F0702030302020204" pitchFamily="66" charset="0"/>
              </a:rPr>
              <a:t>- </a:t>
            </a:r>
            <a:r>
              <a:rPr lang="en-GB" sz="4800" dirty="0" smtClean="0">
                <a:latin typeface="Comic Sans MS" panose="030F0702030302020204" pitchFamily="66" charset="0"/>
              </a:rPr>
              <a:t>6</a:t>
            </a: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4270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42527" y="355112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7300" dirty="0" smtClean="0">
                <a:latin typeface="Comic Sans MS" panose="030F0702030302020204" pitchFamily="66" charset="0"/>
              </a:rPr>
              <a:t>10. </a:t>
            </a:r>
            <a:br>
              <a:rPr lang="en-GB" sz="7300" dirty="0" smtClean="0">
                <a:latin typeface="Comic Sans MS" panose="030F0702030302020204" pitchFamily="66" charset="0"/>
              </a:rPr>
            </a:br>
            <a:r>
              <a:rPr lang="en-GB" sz="7300" dirty="0" smtClean="0">
                <a:latin typeface="Comic Sans MS" panose="030F0702030302020204" pitchFamily="66" charset="0"/>
              </a:rPr>
              <a:t>a</a:t>
            </a:r>
            <a:r>
              <a:rPr lang="en-GB" sz="7300" dirty="0" smtClean="0">
                <a:latin typeface="Comic Sans MS" panose="030F0702030302020204" pitchFamily="66" charset="0"/>
              </a:rPr>
              <a:t>) 6 </a:t>
            </a:r>
            <a:r>
              <a:rPr lang="en-GB" sz="7300" dirty="0" smtClean="0">
                <a:latin typeface="Comic Sans MS" panose="030F0702030302020204" pitchFamily="66" charset="0"/>
              </a:rPr>
              <a:t>x </a:t>
            </a:r>
            <a:r>
              <a:rPr lang="en-GB" sz="7300" dirty="0" smtClean="0">
                <a:latin typeface="Comic Sans MS" panose="030F0702030302020204" pitchFamily="66" charset="0"/>
              </a:rPr>
              <a:t>2 </a:t>
            </a:r>
            <a:r>
              <a:rPr lang="en-GB" sz="7300" dirty="0" smtClean="0">
                <a:latin typeface="Comic Sans MS" panose="030F0702030302020204" pitchFamily="66" charset="0"/>
              </a:rPr>
              <a:t/>
            </a:r>
            <a:br>
              <a:rPr lang="en-GB" sz="7300" dirty="0" smtClean="0">
                <a:latin typeface="Comic Sans MS" panose="030F0702030302020204" pitchFamily="66" charset="0"/>
              </a:rPr>
            </a:br>
            <a:r>
              <a:rPr lang="en-GB" sz="7300" dirty="0" smtClean="0">
                <a:latin typeface="Comic Sans MS" panose="030F0702030302020204" pitchFamily="66" charset="0"/>
              </a:rPr>
              <a:t> </a:t>
            </a:r>
            <a:br>
              <a:rPr lang="en-GB" sz="7300" dirty="0" smtClean="0">
                <a:latin typeface="Comic Sans MS" panose="030F0702030302020204" pitchFamily="66" charset="0"/>
              </a:rPr>
            </a:br>
            <a:r>
              <a:rPr lang="en-GB" sz="7300" dirty="0" smtClean="0">
                <a:latin typeface="Comic Sans MS" panose="030F0702030302020204" pitchFamily="66" charset="0"/>
              </a:rPr>
              <a:t>b</a:t>
            </a:r>
            <a:r>
              <a:rPr lang="en-GB" sz="7300" dirty="0" smtClean="0">
                <a:latin typeface="Comic Sans MS" panose="030F0702030302020204" pitchFamily="66" charset="0"/>
              </a:rPr>
              <a:t>) 8 </a:t>
            </a:r>
            <a:r>
              <a:rPr lang="en-GB" sz="7300" dirty="0" smtClean="0">
                <a:latin typeface="Comic Sans MS" panose="030F0702030302020204" pitchFamily="66" charset="0"/>
              </a:rPr>
              <a:t>x 2  </a:t>
            </a: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1492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18726" y="30524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0" dirty="0">
                <a:latin typeface="Comic Sans MS" panose="030F0702030302020204" pitchFamily="66" charset="0"/>
              </a:rPr>
              <a:t/>
            </a:r>
            <a:br>
              <a:rPr lang="en-GB" sz="8000" dirty="0">
                <a:latin typeface="Comic Sans MS" panose="030F0702030302020204" pitchFamily="66" charset="0"/>
              </a:rPr>
            </a:br>
            <a:r>
              <a:rPr lang="en-GB" sz="8000" dirty="0" smtClean="0">
                <a:latin typeface="Comic Sans MS" panose="030F0702030302020204" pitchFamily="66" charset="0"/>
              </a:rPr>
              <a:t>11.</a:t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0" dirty="0">
                <a:latin typeface="Comic Sans MS" panose="030F0702030302020204" pitchFamily="66" charset="0"/>
              </a:rPr>
              <a:t>a</a:t>
            </a:r>
            <a:r>
              <a:rPr lang="en-GB" sz="8000" dirty="0" smtClean="0">
                <a:latin typeface="Comic Sans MS" panose="030F0702030302020204" pitchFamily="66" charset="0"/>
              </a:rPr>
              <a:t>) 4 x 5  </a:t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0" dirty="0">
                <a:latin typeface="Comic Sans MS" panose="030F0702030302020204" pitchFamily="66" charset="0"/>
              </a:rPr>
              <a:t/>
            </a:r>
            <a:br>
              <a:rPr lang="en-GB" sz="8000" dirty="0">
                <a:latin typeface="Comic Sans MS" panose="030F0702030302020204" pitchFamily="66" charset="0"/>
              </a:rPr>
            </a:br>
            <a:r>
              <a:rPr lang="en-GB" sz="8000" dirty="0">
                <a:latin typeface="Comic Sans MS" panose="030F0702030302020204" pitchFamily="66" charset="0"/>
              </a:rPr>
              <a:t>b</a:t>
            </a:r>
            <a:r>
              <a:rPr lang="en-GB" sz="8000" dirty="0" smtClean="0">
                <a:latin typeface="Comic Sans MS" panose="030F0702030302020204" pitchFamily="66" charset="0"/>
              </a:rPr>
              <a:t>) 7 x 5</a:t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7622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30694" y="31644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12. </a:t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a) 8 x 10</a:t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 </a:t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b) 3 x 10</a:t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40827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0354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13. On your Whiteboards can  you count in 3s from 0 up to 30 ?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5223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035415"/>
            <a:ext cx="9144000" cy="2387600"/>
          </a:xfrm>
        </p:spPr>
        <p:txBody>
          <a:bodyPr>
            <a:normAutofit/>
          </a:bodyPr>
          <a:lstStyle/>
          <a:p>
            <a:r>
              <a:rPr lang="en-GB" sz="8800" dirty="0" smtClean="0">
                <a:latin typeface="Comic Sans MS" panose="030F0702030302020204" pitchFamily="66" charset="0"/>
              </a:rPr>
              <a:t>1.  57 </a:t>
            </a:r>
            <a:r>
              <a:rPr lang="en-GB" sz="8800" dirty="0" smtClean="0">
                <a:latin typeface="Comic Sans MS" panose="030F0702030302020204" pitchFamily="66" charset="0"/>
              </a:rPr>
              <a:t>+ 40</a:t>
            </a: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8150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61053" y="2641285"/>
            <a:ext cx="10145486" cy="2387600"/>
          </a:xfrm>
        </p:spPr>
        <p:txBody>
          <a:bodyPr>
            <a:normAutofit fontScale="90000"/>
          </a:bodyPr>
          <a:lstStyle/>
          <a:p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>
                <a:latin typeface="Comic Sans MS" panose="030F0702030302020204" pitchFamily="66" charset="0"/>
              </a:rPr>
              <a:t/>
            </a:r>
            <a:br>
              <a:rPr lang="en-GB" sz="8800" dirty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2.</a:t>
            </a:r>
            <a:r>
              <a:rPr lang="en-GB" sz="8800" dirty="0">
                <a:latin typeface="Comic Sans MS" panose="030F0702030302020204" pitchFamily="66" charset="0"/>
              </a:rPr>
              <a:t> </a:t>
            </a:r>
            <a:r>
              <a:rPr lang="en-GB" sz="8800" dirty="0" smtClean="0">
                <a:latin typeface="Comic Sans MS" panose="030F0702030302020204" pitchFamily="66" charset="0"/>
              </a:rPr>
              <a:t>Can you partition the number 59?</a:t>
            </a: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1913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0354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3 – On your Whiteboards can  you count </a:t>
            </a:r>
            <a:r>
              <a:rPr lang="en-GB" sz="4800" dirty="0" smtClean="0">
                <a:latin typeface="Comic Sans MS" panose="030F0702030302020204" pitchFamily="66" charset="0"/>
              </a:rPr>
              <a:t>backwards in </a:t>
            </a:r>
            <a:r>
              <a:rPr lang="en-GB" sz="4800" dirty="0" smtClean="0">
                <a:latin typeface="Comic Sans MS" panose="030F0702030302020204" pitchFamily="66" charset="0"/>
              </a:rPr>
              <a:t>2s from </a:t>
            </a:r>
            <a:r>
              <a:rPr lang="en-GB" sz="4800" dirty="0" smtClean="0">
                <a:latin typeface="Comic Sans MS" panose="030F0702030302020204" pitchFamily="66" charset="0"/>
              </a:rPr>
              <a:t>74</a:t>
            </a:r>
            <a:r>
              <a:rPr lang="en-GB" sz="4800" dirty="0" smtClean="0">
                <a:latin typeface="Comic Sans MS" panose="030F0702030302020204" pitchFamily="66" charset="0"/>
              </a:rPr>
              <a:t> down </a:t>
            </a:r>
            <a:r>
              <a:rPr lang="en-GB" sz="4800" dirty="0" smtClean="0">
                <a:latin typeface="Comic Sans MS" panose="030F0702030302020204" pitchFamily="66" charset="0"/>
              </a:rPr>
              <a:t>to </a:t>
            </a:r>
            <a:r>
              <a:rPr lang="en-GB" sz="4800" dirty="0" smtClean="0">
                <a:latin typeface="Comic Sans MS" panose="030F0702030302020204" pitchFamily="66" charset="0"/>
              </a:rPr>
              <a:t>60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 smtClean="0">
                <a:latin typeface="Comic Sans MS" panose="030F0702030302020204" pitchFamily="66" charset="0"/>
              </a:rPr>
              <a:t>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30961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42865" y="3919579"/>
            <a:ext cx="11035004" cy="23876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4 - On your Whiteboards can you count </a:t>
            </a:r>
            <a:r>
              <a:rPr lang="en-GB" sz="4000" dirty="0" smtClean="0">
                <a:latin typeface="Comic Sans MS" panose="030F0702030302020204" pitchFamily="66" charset="0"/>
              </a:rPr>
              <a:t>forwards</a:t>
            </a:r>
            <a:r>
              <a:rPr lang="en-GB" sz="4000" dirty="0" smtClean="0">
                <a:latin typeface="Comic Sans MS" panose="030F0702030302020204" pitchFamily="66" charset="0"/>
              </a:rPr>
              <a:t> </a:t>
            </a:r>
            <a:r>
              <a:rPr lang="en-GB" sz="4000" dirty="0" smtClean="0">
                <a:latin typeface="Comic Sans MS" panose="030F0702030302020204" pitchFamily="66" charset="0"/>
              </a:rPr>
              <a:t>in tens from 26 please? 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(stop when you have written 5 different numbers)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6309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855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5 - On your Whiteboards can  you count in </a:t>
            </a:r>
            <a:r>
              <a:rPr lang="en-GB" sz="4800" dirty="0" smtClean="0">
                <a:latin typeface="Comic Sans MS" panose="030F0702030302020204" pitchFamily="66" charset="0"/>
              </a:rPr>
              <a:t>backwards in 5s </a:t>
            </a:r>
            <a:r>
              <a:rPr lang="en-GB" sz="4800" dirty="0" smtClean="0">
                <a:latin typeface="Comic Sans MS" panose="030F0702030302020204" pitchFamily="66" charset="0"/>
              </a:rPr>
              <a:t>from </a:t>
            </a:r>
            <a:r>
              <a:rPr lang="en-GB" sz="4800" dirty="0" smtClean="0">
                <a:latin typeface="Comic Sans MS" panose="030F0702030302020204" pitchFamily="66" charset="0"/>
              </a:rPr>
              <a:t>100 down </a:t>
            </a:r>
            <a:r>
              <a:rPr lang="en-GB" sz="4800" dirty="0" smtClean="0">
                <a:latin typeface="Comic Sans MS" panose="030F0702030302020204" pitchFamily="66" charset="0"/>
              </a:rPr>
              <a:t>to </a:t>
            </a:r>
            <a:r>
              <a:rPr lang="en-GB" sz="4800" dirty="0" smtClean="0">
                <a:latin typeface="Comic Sans MS" panose="030F0702030302020204" pitchFamily="66" charset="0"/>
              </a:rPr>
              <a:t>50</a:t>
            </a:r>
            <a:r>
              <a:rPr lang="en-GB" sz="4800" dirty="0" smtClean="0">
                <a:latin typeface="Comic Sans MS" panose="030F0702030302020204" pitchFamily="66" charset="0"/>
              </a:rPr>
              <a:t> </a:t>
            </a:r>
            <a:r>
              <a:rPr lang="en-GB" sz="4800" dirty="0" smtClean="0">
                <a:latin typeface="Comic Sans MS" panose="030F0702030302020204" pitchFamily="66" charset="0"/>
              </a:rPr>
              <a:t>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7412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8938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9800" dirty="0" smtClean="0">
                <a:latin typeface="Comic Sans MS" panose="030F0702030302020204" pitchFamily="66" charset="0"/>
              </a:rPr>
              <a:t>6. 30 </a:t>
            </a:r>
            <a:r>
              <a:rPr lang="en-GB" sz="9800" dirty="0" smtClean="0">
                <a:latin typeface="Comic Sans MS" panose="030F0702030302020204" pitchFamily="66" charset="0"/>
              </a:rPr>
              <a:t>+ 7</a:t>
            </a: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0685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20354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7.    50 - 6</a:t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8462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4" y="5938729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88" y="168256"/>
            <a:ext cx="718060" cy="7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65894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4900" dirty="0" smtClean="0">
                <a:latin typeface="Comic Sans MS" panose="030F0702030302020204" pitchFamily="66" charset="0"/>
              </a:rPr>
              <a:t>8. -  In your head work out the answer to this question and write down the answer.</a:t>
            </a:r>
            <a:br>
              <a:rPr lang="en-GB" sz="4900" dirty="0" smtClean="0">
                <a:latin typeface="Comic Sans MS" panose="030F0702030302020204" pitchFamily="66" charset="0"/>
              </a:rPr>
            </a:br>
            <a:r>
              <a:rPr lang="en-GB" sz="4900" dirty="0" smtClean="0">
                <a:latin typeface="Comic Sans MS" panose="030F0702030302020204" pitchFamily="66" charset="0"/>
              </a:rPr>
              <a:t/>
            </a:r>
            <a:br>
              <a:rPr lang="en-GB" sz="4900" dirty="0" smtClean="0">
                <a:latin typeface="Comic Sans MS" panose="030F0702030302020204" pitchFamily="66" charset="0"/>
              </a:rPr>
            </a:br>
            <a:r>
              <a:rPr lang="en-GB" sz="4900" dirty="0">
                <a:latin typeface="Comic Sans MS" panose="030F0702030302020204" pitchFamily="66" charset="0"/>
              </a:rPr>
              <a:t/>
            </a:r>
            <a:br>
              <a:rPr lang="en-GB" sz="4900" dirty="0">
                <a:latin typeface="Comic Sans MS" panose="030F0702030302020204" pitchFamily="66" charset="0"/>
              </a:rPr>
            </a:br>
            <a:r>
              <a:rPr lang="en-GB" sz="4900" dirty="0" smtClean="0">
                <a:latin typeface="Comic Sans MS" panose="030F0702030302020204" pitchFamily="66" charset="0"/>
              </a:rPr>
              <a:t>48 + 4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8894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333</Words>
  <Application>Microsoft Office PowerPoint</Application>
  <PresentationFormat>Widescreen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Theme</vt:lpstr>
      <vt:lpstr>SPARKLE GREEN TEST </vt:lpstr>
      <vt:lpstr>1.  57 + 40    </vt:lpstr>
      <vt:lpstr>  2. Can you partition the number 59?         </vt:lpstr>
      <vt:lpstr>   3 – On your Whiteboards can  you count backwards in 2s from 74 down to 60 ?         </vt:lpstr>
      <vt:lpstr>  4 - On your Whiteboards can you count forwards in tens from 26 please?     (stop when you have written 5 different numbers)         </vt:lpstr>
      <vt:lpstr>    5 - On your Whiteboards can  you count in backwards in 5s from 100 down to 50 ?       </vt:lpstr>
      <vt:lpstr>   6. 30 + 7       </vt:lpstr>
      <vt:lpstr>   7.    50 - 6       </vt:lpstr>
      <vt:lpstr>   8. -  In your head work out the answer to this question and write down the answer.   48 + 4          </vt:lpstr>
      <vt:lpstr>    9. - In your head work out the answer to this question and write down the answer.  67 - 6       </vt:lpstr>
      <vt:lpstr>    10.  a) 6 x 2    b) 8 x 2          </vt:lpstr>
      <vt:lpstr>   11. a) 4 x 5    b) 7 x 5       </vt:lpstr>
      <vt:lpstr>  12.  a) 8 x 10   b) 3 x 10      </vt:lpstr>
      <vt:lpstr> 13. On your Whiteboards can  you count in 3s from 0 up to 30 ?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SPARKLE GREEN TEST</dc:title>
  <dc:creator>Kieran Collins</dc:creator>
  <cp:lastModifiedBy>Natalie Stratton</cp:lastModifiedBy>
  <cp:revision>8</cp:revision>
  <dcterms:created xsi:type="dcterms:W3CDTF">2017-11-02T17:03:58Z</dcterms:created>
  <dcterms:modified xsi:type="dcterms:W3CDTF">2020-04-28T14:14:21Z</dcterms:modified>
</cp:coreProperties>
</file>