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3"/>
  </p:notesMasterIdLst>
  <p:handoutMasterIdLst>
    <p:handoutMasterId r:id="rId24"/>
  </p:handoutMasterIdLst>
  <p:sldIdLst>
    <p:sldId id="256" r:id="rId2"/>
    <p:sldId id="283" r:id="rId3"/>
    <p:sldId id="257" r:id="rId4"/>
    <p:sldId id="258" r:id="rId5"/>
    <p:sldId id="274" r:id="rId6"/>
    <p:sldId id="281" r:id="rId7"/>
    <p:sldId id="282" r:id="rId8"/>
    <p:sldId id="261" r:id="rId9"/>
    <p:sldId id="277" r:id="rId10"/>
    <p:sldId id="263" r:id="rId11"/>
    <p:sldId id="264" r:id="rId12"/>
    <p:sldId id="265" r:id="rId13"/>
    <p:sldId id="266" r:id="rId14"/>
    <p:sldId id="268" r:id="rId15"/>
    <p:sldId id="267" r:id="rId16"/>
    <p:sldId id="270" r:id="rId17"/>
    <p:sldId id="278" r:id="rId18"/>
    <p:sldId id="271" r:id="rId19"/>
    <p:sldId id="272" r:id="rId20"/>
    <p:sldId id="273" r:id="rId21"/>
    <p:sldId id="280" r:id="rId22"/>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69FF"/>
    <a:srgbClr val="129635"/>
    <a:srgbClr val="0F47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8" autoAdjust="0"/>
    <p:restoredTop sz="91241" autoAdjust="0"/>
  </p:normalViewPr>
  <p:slideViewPr>
    <p:cSldViewPr>
      <p:cViewPr varScale="1">
        <p:scale>
          <a:sx n="67" d="100"/>
          <a:sy n="67" d="100"/>
        </p:scale>
        <p:origin x="149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6" d="100"/>
          <a:sy n="76" d="100"/>
        </p:scale>
        <p:origin x="-2166"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C540CB-8306-4613-928D-CA9F3A6141C2}"/>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pitchFamily="34" charset="0"/>
                <a:ea typeface="+mn-ea"/>
                <a:cs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AAAC977D-6171-460B-8347-895735324962}"/>
              </a:ext>
            </a:extLst>
          </p:cNvPr>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itchFamily="34" charset="0"/>
              </a:defRPr>
            </a:lvl1pPr>
          </a:lstStyle>
          <a:p>
            <a:pPr>
              <a:defRPr/>
            </a:pPr>
            <a:fld id="{0D96C705-8654-40D0-A998-6BF95017BC7C}" type="datetimeFigureOut">
              <a:rPr lang="en-US"/>
              <a:pPr>
                <a:defRPr/>
              </a:pPr>
              <a:t>6/3/2020</a:t>
            </a:fld>
            <a:endParaRPr lang="en-US"/>
          </a:p>
        </p:txBody>
      </p:sp>
      <p:sp>
        <p:nvSpPr>
          <p:cNvPr id="4" name="Footer Placeholder 3">
            <a:extLst>
              <a:ext uri="{FF2B5EF4-FFF2-40B4-BE49-F238E27FC236}">
                <a16:creationId xmlns:a16="http://schemas.microsoft.com/office/drawing/2014/main" id="{A186C201-613C-4FAF-BD57-6C9724ABB291}"/>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pitchFamily="34" charset="0"/>
                <a:ea typeface="+mn-ea"/>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FEF5CF55-DAF1-4DF0-870C-A04D8FE8D889}"/>
              </a:ext>
            </a:extLst>
          </p:cNvPr>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79161C3-6D90-4A5D-B3B7-16168CC283D6}"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AE3376-DF13-4DE5-B208-8AF8D75CF88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AC2F5F34-01FC-4523-9A33-5CF854773BC2}"/>
              </a:ext>
            </a:extLst>
          </p:cNvPr>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AAF897DC-9593-4DCF-9E32-7984ACC48DF3}" type="datetimeFigureOut">
              <a:rPr lang="en-US"/>
              <a:pPr>
                <a:defRPr/>
              </a:pPr>
              <a:t>6/3/2020</a:t>
            </a:fld>
            <a:endParaRPr lang="en-US"/>
          </a:p>
        </p:txBody>
      </p:sp>
      <p:sp>
        <p:nvSpPr>
          <p:cNvPr id="4" name="Slide Image Placeholder 3">
            <a:extLst>
              <a:ext uri="{FF2B5EF4-FFF2-40B4-BE49-F238E27FC236}">
                <a16:creationId xmlns:a16="http://schemas.microsoft.com/office/drawing/2014/main" id="{05A8C9DA-ADA9-433B-A808-05C8DEC8B9CB}"/>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5456CAE-8170-466B-A6EC-F5CC4EE3114A}"/>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BDD0CAD8-B0B0-453F-B6B2-100DF414BEEA}"/>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029679B9-26DF-41DE-AAC2-468E44424BDF}"/>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9895F17-7768-4DB8-8C23-D46EBBC8A6D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A41AF2C-7A51-4B98-A584-9C10A552C9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4F12580B-4B4D-4B5B-8183-C5DF97F6BF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Laura O to introduce</a:t>
            </a:r>
          </a:p>
        </p:txBody>
      </p:sp>
      <p:sp>
        <p:nvSpPr>
          <p:cNvPr id="5124" name="Slide Number Placeholder 3">
            <a:extLst>
              <a:ext uri="{FF2B5EF4-FFF2-40B4-BE49-F238E27FC236}">
                <a16:creationId xmlns:a16="http://schemas.microsoft.com/office/drawing/2014/main" id="{6E263D01-F8AC-44E0-A662-7338B6B71C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054319F-5269-458C-9EF7-8503E355E164}" type="slidenum">
              <a:rPr lang="en-US" altLang="en-US">
                <a:latin typeface="Arial" panose="020B0604020202020204" pitchFamily="34" charset="0"/>
                <a:cs typeface="Arial" panose="020B0604020202020204" pitchFamily="34" charset="0"/>
              </a:rPr>
              <a:pPr>
                <a:spcBef>
                  <a:spcPct val="0"/>
                </a:spcBef>
              </a:pPr>
              <a:t>1</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289AFD90-855E-4D02-ACA7-047749910A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3B6AD066-7A5F-49AF-9DD0-991E79F359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Laura O</a:t>
            </a:r>
          </a:p>
          <a:p>
            <a:endParaRPr lang="en-GB" altLang="en-US"/>
          </a:p>
        </p:txBody>
      </p:sp>
      <p:sp>
        <p:nvSpPr>
          <p:cNvPr id="23556" name="Slide Number Placeholder 3">
            <a:extLst>
              <a:ext uri="{FF2B5EF4-FFF2-40B4-BE49-F238E27FC236}">
                <a16:creationId xmlns:a16="http://schemas.microsoft.com/office/drawing/2014/main" id="{E7D24BC9-DA3B-4EA0-B26E-F27A6383EA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635901E-A838-4519-A595-010485F5B70E}" type="slidenum">
              <a:rPr lang="en-US" altLang="en-US">
                <a:latin typeface="Arial" panose="020B0604020202020204" pitchFamily="34" charset="0"/>
                <a:cs typeface="Arial" panose="020B0604020202020204" pitchFamily="34" charset="0"/>
              </a:rPr>
              <a:pPr>
                <a:spcBef>
                  <a:spcPct val="0"/>
                </a:spcBef>
              </a:pPr>
              <a:t>10</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E3E6F0B-55F5-4826-82BB-AFA12CDDD1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10C7804A-9A67-4316-89D0-5185A6E601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Laura O</a:t>
            </a:r>
            <a:endParaRPr lang="en-GB" altLang="en-US"/>
          </a:p>
        </p:txBody>
      </p:sp>
      <p:sp>
        <p:nvSpPr>
          <p:cNvPr id="25604" name="Slide Number Placeholder 3">
            <a:extLst>
              <a:ext uri="{FF2B5EF4-FFF2-40B4-BE49-F238E27FC236}">
                <a16:creationId xmlns:a16="http://schemas.microsoft.com/office/drawing/2014/main" id="{889962EA-5AFB-4D1B-8A25-F73E945351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DFB0E36-FDAD-4F5E-A623-578D920C8F90}" type="slidenum">
              <a:rPr lang="en-US" altLang="en-US">
                <a:latin typeface="Arial" panose="020B0604020202020204" pitchFamily="34" charset="0"/>
                <a:cs typeface="Arial" panose="020B0604020202020204" pitchFamily="34" charset="0"/>
              </a:rPr>
              <a:pPr>
                <a:spcBef>
                  <a:spcPct val="0"/>
                </a:spcBef>
              </a:pPr>
              <a:t>11</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8A1F4080-5C2F-4CD7-929F-DF6BC56A0A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EAB9217A-FEA7-4CA2-B763-9B392523A1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Laura O</a:t>
            </a:r>
            <a:endParaRPr lang="en-GB" altLang="en-US"/>
          </a:p>
        </p:txBody>
      </p:sp>
      <p:sp>
        <p:nvSpPr>
          <p:cNvPr id="27652" name="Slide Number Placeholder 3">
            <a:extLst>
              <a:ext uri="{FF2B5EF4-FFF2-40B4-BE49-F238E27FC236}">
                <a16:creationId xmlns:a16="http://schemas.microsoft.com/office/drawing/2014/main" id="{98B2DB0B-C88B-4BD9-A899-8CD346464F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1E1E11-2467-4CCA-9284-7481A2912A11}" type="slidenum">
              <a:rPr lang="en-US" altLang="en-US">
                <a:latin typeface="Arial" panose="020B0604020202020204" pitchFamily="34" charset="0"/>
                <a:cs typeface="Arial" panose="020B0604020202020204" pitchFamily="34" charset="0"/>
              </a:rPr>
              <a:pPr>
                <a:spcBef>
                  <a:spcPct val="0"/>
                </a:spcBef>
              </a:pPr>
              <a:t>12</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2FE98820-6525-449D-8F90-4F62E59D0D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DF4F639A-9A19-49D0-B23A-81F3425BE0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Nicola</a:t>
            </a:r>
          </a:p>
        </p:txBody>
      </p:sp>
      <p:sp>
        <p:nvSpPr>
          <p:cNvPr id="29700" name="Slide Number Placeholder 3">
            <a:extLst>
              <a:ext uri="{FF2B5EF4-FFF2-40B4-BE49-F238E27FC236}">
                <a16:creationId xmlns:a16="http://schemas.microsoft.com/office/drawing/2014/main" id="{3FF5C80B-B651-4A8E-99C5-DA7BF10274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CA4F8B6-9A2E-4D9E-B7E9-3B1BCD3F914B}" type="slidenum">
              <a:rPr lang="en-US" altLang="en-US">
                <a:latin typeface="Arial" panose="020B0604020202020204" pitchFamily="34" charset="0"/>
                <a:cs typeface="Arial" panose="020B0604020202020204" pitchFamily="34" charset="0"/>
              </a:rPr>
              <a:pPr>
                <a:spcBef>
                  <a:spcPct val="0"/>
                </a:spcBef>
              </a:pPr>
              <a:t>13</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1C136DE-B015-458F-942A-12D7A8B8E0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81A18B13-4937-4F4F-AAF9-C8BFBD01DD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Nicola</a:t>
            </a:r>
            <a:endParaRPr lang="en-GB" altLang="en-US"/>
          </a:p>
        </p:txBody>
      </p:sp>
      <p:sp>
        <p:nvSpPr>
          <p:cNvPr id="31748" name="Slide Number Placeholder 3">
            <a:extLst>
              <a:ext uri="{FF2B5EF4-FFF2-40B4-BE49-F238E27FC236}">
                <a16:creationId xmlns:a16="http://schemas.microsoft.com/office/drawing/2014/main" id="{CA72D605-61C4-4E00-9E53-37AA1F9EEE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C94B575-933A-46A3-BD8E-7F813EE8639D}" type="slidenum">
              <a:rPr lang="en-US" altLang="en-US">
                <a:latin typeface="Arial" panose="020B0604020202020204" pitchFamily="34" charset="0"/>
                <a:cs typeface="Arial" panose="020B0604020202020204" pitchFamily="34" charset="0"/>
              </a:rPr>
              <a:pPr>
                <a:spcBef>
                  <a:spcPct val="0"/>
                </a:spcBef>
              </a:pPr>
              <a:t>14</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0451565A-E9E4-42A6-9A3C-EF6E4AE5FE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5FE86643-BD9F-4506-AC2F-508AD8B861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Nicola</a:t>
            </a:r>
          </a:p>
        </p:txBody>
      </p:sp>
      <p:sp>
        <p:nvSpPr>
          <p:cNvPr id="33796" name="Slide Number Placeholder 3">
            <a:extLst>
              <a:ext uri="{FF2B5EF4-FFF2-40B4-BE49-F238E27FC236}">
                <a16:creationId xmlns:a16="http://schemas.microsoft.com/office/drawing/2014/main" id="{448EEAAF-6114-4407-93BF-ECCC1C17AA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ECC25C9-3C33-4290-AF63-E0E66E81EFF1}" type="slidenum">
              <a:rPr lang="en-US" altLang="en-US">
                <a:latin typeface="Arial" panose="020B0604020202020204" pitchFamily="34" charset="0"/>
                <a:cs typeface="Arial" panose="020B0604020202020204" pitchFamily="34" charset="0"/>
              </a:rPr>
              <a:pPr>
                <a:spcBef>
                  <a:spcPct val="0"/>
                </a:spcBef>
              </a:pPr>
              <a:t>15</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EE054BDD-5A5D-47EA-AF51-DE61B62D83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5172ED67-E0EA-4042-BA05-07EA596D53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Nicola</a:t>
            </a:r>
            <a:endParaRPr lang="en-GB" altLang="en-US"/>
          </a:p>
        </p:txBody>
      </p:sp>
      <p:sp>
        <p:nvSpPr>
          <p:cNvPr id="35844" name="Slide Number Placeholder 3">
            <a:extLst>
              <a:ext uri="{FF2B5EF4-FFF2-40B4-BE49-F238E27FC236}">
                <a16:creationId xmlns:a16="http://schemas.microsoft.com/office/drawing/2014/main" id="{86B69260-B86E-43FD-814D-79897DE8FE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19871D9-04B6-4D9E-962C-CDA1C0B53568}" type="slidenum">
              <a:rPr lang="en-US" altLang="en-US">
                <a:latin typeface="Arial" panose="020B0604020202020204" pitchFamily="34" charset="0"/>
                <a:cs typeface="Arial" panose="020B0604020202020204" pitchFamily="34" charset="0"/>
              </a:rPr>
              <a:pPr>
                <a:spcBef>
                  <a:spcPct val="0"/>
                </a:spcBef>
              </a:pPr>
              <a:t>16</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47060211-8575-4441-9D88-B1043B6CA4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BB8FA30F-37E2-45F3-AF35-B1658A9C15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Laura O</a:t>
            </a:r>
          </a:p>
          <a:p>
            <a:endParaRPr lang="en-GB" altLang="en-US"/>
          </a:p>
        </p:txBody>
      </p:sp>
      <p:sp>
        <p:nvSpPr>
          <p:cNvPr id="37892" name="Slide Number Placeholder 3">
            <a:extLst>
              <a:ext uri="{FF2B5EF4-FFF2-40B4-BE49-F238E27FC236}">
                <a16:creationId xmlns:a16="http://schemas.microsoft.com/office/drawing/2014/main" id="{67CFBC87-E385-46C8-86C6-92429CDF8F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8D7B5F2-D8D3-42E6-85AF-485E3832ECAE}" type="slidenum">
              <a:rPr lang="en-US" altLang="en-US">
                <a:latin typeface="Arial" panose="020B0604020202020204" pitchFamily="34" charset="0"/>
                <a:cs typeface="Arial" panose="020B0604020202020204" pitchFamily="34" charset="0"/>
              </a:rPr>
              <a:pPr>
                <a:spcBef>
                  <a:spcPct val="0"/>
                </a:spcBef>
              </a:pPr>
              <a:t>17</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FDD5CC03-D0F3-4826-8FE3-9356504FE5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07394AD3-CE13-469F-9B68-86C0D738B3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Laura E</a:t>
            </a:r>
          </a:p>
          <a:p>
            <a:endParaRPr lang="en-US" altLang="en-US" dirty="0"/>
          </a:p>
          <a:p>
            <a:r>
              <a:rPr lang="en-US" altLang="en-US" dirty="0"/>
              <a:t>7 areas of learning - 	Curriculum is split into 7 areas</a:t>
            </a:r>
          </a:p>
          <a:p>
            <a:r>
              <a:rPr lang="en-US" altLang="en-US" dirty="0"/>
              <a:t>				Physical development – includes P.E, outdoor games, riding bikes, fine motor control</a:t>
            </a:r>
          </a:p>
          <a:p>
            <a:r>
              <a:rPr lang="en-US" altLang="en-US" dirty="0"/>
              <a:t>				Communication and language – making up stories, listening and following instructions </a:t>
            </a:r>
          </a:p>
          <a:p>
            <a:r>
              <a:rPr lang="en-US" altLang="en-US" dirty="0"/>
              <a:t>				Personal, social and emotional development – making friends, turn taking, understanding rules and routines, </a:t>
            </a:r>
            <a:endParaRPr lang="en-US" altLang="en-US" dirty="0" smtClean="0"/>
          </a:p>
          <a:p>
            <a:r>
              <a:rPr lang="en-US" altLang="en-US" dirty="0" smtClean="0"/>
              <a:t>                                                </a:t>
            </a:r>
            <a:r>
              <a:rPr lang="en-US" altLang="en-US" dirty="0"/>
              <a:t>				</a:t>
            </a:r>
          </a:p>
        </p:txBody>
      </p:sp>
      <p:sp>
        <p:nvSpPr>
          <p:cNvPr id="39940" name="Slide Number Placeholder 3">
            <a:extLst>
              <a:ext uri="{FF2B5EF4-FFF2-40B4-BE49-F238E27FC236}">
                <a16:creationId xmlns:a16="http://schemas.microsoft.com/office/drawing/2014/main" id="{6707FF4A-FDB5-4663-9937-904A5BA9E4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8D9EE1-921A-47CF-A1D3-577D8643DA49}" type="slidenum">
              <a:rPr lang="en-US" altLang="en-US">
                <a:latin typeface="Arial" panose="020B0604020202020204" pitchFamily="34" charset="0"/>
                <a:cs typeface="Arial" panose="020B0604020202020204" pitchFamily="34" charset="0"/>
              </a:rPr>
              <a:pPr>
                <a:spcBef>
                  <a:spcPct val="0"/>
                </a:spcBef>
              </a:pPr>
              <a:t>18</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4D5A157C-4673-47DC-B864-37F4F91BFA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48B7E37B-2992-4D5D-83B8-09069221BE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Laura E</a:t>
            </a:r>
          </a:p>
          <a:p>
            <a:endParaRPr lang="en-US" altLang="en-US" dirty="0"/>
          </a:p>
          <a:p>
            <a:r>
              <a:rPr lang="en-US" altLang="en-US" dirty="0"/>
              <a:t>Expressive arts and design – craft, collage, playdough, imagination, role play </a:t>
            </a:r>
          </a:p>
          <a:p>
            <a:r>
              <a:rPr lang="en-US" altLang="en-US" dirty="0"/>
              <a:t>				Understanding of the world – family traditions and festivals, understanding jobs people do, ICT</a:t>
            </a:r>
          </a:p>
          <a:p>
            <a:r>
              <a:rPr lang="en-US" altLang="en-US" dirty="0"/>
              <a:t>				</a:t>
            </a:r>
            <a:r>
              <a:rPr lang="en-US" altLang="en-US" dirty="0" err="1"/>
              <a:t>Maths</a:t>
            </a:r>
            <a:r>
              <a:rPr lang="en-US" altLang="en-US" dirty="0"/>
              <a:t> – number knowledge, shape, space and measure </a:t>
            </a:r>
          </a:p>
          <a:p>
            <a:r>
              <a:rPr lang="en-US" altLang="en-US" dirty="0"/>
              <a:t>				Literacy – reading, writing, phonics </a:t>
            </a:r>
          </a:p>
          <a:p>
            <a:endParaRPr lang="en-US" altLang="en-US" dirty="0"/>
          </a:p>
          <a:p>
            <a:endParaRPr lang="en-US" altLang="en-US" dirty="0"/>
          </a:p>
          <a:p>
            <a:endParaRPr lang="en-US" altLang="en-US" dirty="0"/>
          </a:p>
        </p:txBody>
      </p:sp>
      <p:sp>
        <p:nvSpPr>
          <p:cNvPr id="41988" name="Slide Number Placeholder 3">
            <a:extLst>
              <a:ext uri="{FF2B5EF4-FFF2-40B4-BE49-F238E27FC236}">
                <a16:creationId xmlns:a16="http://schemas.microsoft.com/office/drawing/2014/main" id="{B4A5AFB0-6058-4DC0-B830-105132C2D3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6F2D127-2227-4C9C-9243-66BDDEC6EBAF}" type="slidenum">
              <a:rPr lang="en-US" altLang="en-US">
                <a:latin typeface="Arial" panose="020B0604020202020204" pitchFamily="34" charset="0"/>
                <a:cs typeface="Arial" panose="020B0604020202020204" pitchFamily="34" charset="0"/>
              </a:rPr>
              <a:pPr>
                <a:spcBef>
                  <a:spcPct val="0"/>
                </a:spcBef>
              </a:pPr>
              <a:t>19</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99F995E4-E38E-4911-8F3F-82A0C53F7F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7F128638-61E3-4CD5-93A6-82065081CF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Laura E</a:t>
            </a:r>
          </a:p>
        </p:txBody>
      </p:sp>
      <p:sp>
        <p:nvSpPr>
          <p:cNvPr id="7172" name="Slide Number Placeholder 3">
            <a:extLst>
              <a:ext uri="{FF2B5EF4-FFF2-40B4-BE49-F238E27FC236}">
                <a16:creationId xmlns:a16="http://schemas.microsoft.com/office/drawing/2014/main" id="{09300A5C-82C3-4AE4-8626-550B4134F2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5A8427-3F8A-4F5F-8E02-F370C0F194C9}" type="slidenum">
              <a:rPr lang="en-US" altLang="en-US">
                <a:latin typeface="Arial" panose="020B0604020202020204" pitchFamily="34" charset="0"/>
                <a:cs typeface="Arial" panose="020B0604020202020204" pitchFamily="34" charset="0"/>
              </a:rPr>
              <a:pPr>
                <a:spcBef>
                  <a:spcPct val="0"/>
                </a:spcBef>
              </a:pPr>
              <a:t>2</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1575BF04-7BD2-4650-9887-65D8E2A8E7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37CBF1A7-667C-470F-A3AA-44D727EE5C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Laura</a:t>
            </a:r>
          </a:p>
          <a:p>
            <a:endParaRPr lang="en-US" altLang="en-US"/>
          </a:p>
          <a:p>
            <a:r>
              <a:rPr lang="en-US" altLang="en-US"/>
              <a:t>Most importantly we want the children to be happy and have fun!!!</a:t>
            </a:r>
            <a:endParaRPr lang="en-GB" altLang="en-US"/>
          </a:p>
          <a:p>
            <a:endParaRPr lang="en-GB" altLang="en-US"/>
          </a:p>
        </p:txBody>
      </p:sp>
      <p:sp>
        <p:nvSpPr>
          <p:cNvPr id="44036" name="Slide Number Placeholder 3">
            <a:extLst>
              <a:ext uri="{FF2B5EF4-FFF2-40B4-BE49-F238E27FC236}">
                <a16:creationId xmlns:a16="http://schemas.microsoft.com/office/drawing/2014/main" id="{8FDEAC05-7D5D-471A-897B-7355410F7A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3EC889C-BD60-4965-BDF6-8747542AF914}" type="slidenum">
              <a:rPr lang="en-US" altLang="en-US">
                <a:latin typeface="Arial" panose="020B0604020202020204" pitchFamily="34" charset="0"/>
                <a:cs typeface="Arial" panose="020B0604020202020204" pitchFamily="34" charset="0"/>
              </a:rPr>
              <a:pPr>
                <a:spcBef>
                  <a:spcPct val="0"/>
                </a:spcBef>
              </a:pPr>
              <a:t>20</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78F182D-DFF1-41C2-874D-DD07569955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DB43F87C-2F77-41B9-939F-718CB69098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Play DVD - 	Example of some of the things they might get up to</a:t>
            </a:r>
          </a:p>
          <a:p>
            <a:r>
              <a:rPr lang="en-US" altLang="en-US"/>
              <a:t>		Receive our brand new DVD before the holidays </a:t>
            </a:r>
            <a:endParaRPr lang="en-GB" altLang="en-US"/>
          </a:p>
        </p:txBody>
      </p:sp>
      <p:sp>
        <p:nvSpPr>
          <p:cNvPr id="46084" name="Slide Number Placeholder 3">
            <a:extLst>
              <a:ext uri="{FF2B5EF4-FFF2-40B4-BE49-F238E27FC236}">
                <a16:creationId xmlns:a16="http://schemas.microsoft.com/office/drawing/2014/main" id="{FC5F3CB9-7C01-4430-B738-715985094A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44039CE-BCB2-4669-8E24-2DC11823052A}" type="slidenum">
              <a:rPr lang="en-US" altLang="en-US">
                <a:latin typeface="Arial" panose="020B0604020202020204" pitchFamily="34" charset="0"/>
                <a:cs typeface="Arial" panose="020B0604020202020204" pitchFamily="34" charset="0"/>
              </a:rPr>
              <a:pPr>
                <a:spcBef>
                  <a:spcPct val="0"/>
                </a:spcBef>
              </a:pPr>
              <a:t>21</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935104E-2BF3-4DD8-8F21-1645669A15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87672170-9686-4259-A7B5-421B88D03E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Laura E</a:t>
            </a:r>
          </a:p>
          <a:p>
            <a:r>
              <a:rPr lang="en-US" altLang="en-US"/>
              <a:t>Starting School Pack  – 	Includes whole school handbook</a:t>
            </a:r>
          </a:p>
          <a:p>
            <a:r>
              <a:rPr lang="en-US" altLang="en-US"/>
              <a:t>			 	Everything you need to know about starting school</a:t>
            </a:r>
          </a:p>
          <a:p>
            <a:r>
              <a:rPr lang="en-US" altLang="en-US"/>
              <a:t>			 	</a:t>
            </a:r>
          </a:p>
          <a:p>
            <a:r>
              <a:rPr lang="en-US" altLang="en-US"/>
              <a:t>All about me – 		Information - getting to know your child – family, things they can do, family traditions, likes, </a:t>
            </a:r>
          </a:p>
          <a:p>
            <a:r>
              <a:rPr lang="en-US" altLang="en-US"/>
              <a:t>		 		Return on - </a:t>
            </a:r>
            <a:r>
              <a:rPr lang="en-US" altLang="en-US">
                <a:solidFill>
                  <a:srgbClr val="FFC000"/>
                </a:solidFill>
              </a:rPr>
              <a:t>Monday 17</a:t>
            </a:r>
            <a:r>
              <a:rPr lang="en-US" altLang="en-US" baseline="30000">
                <a:solidFill>
                  <a:srgbClr val="FFC000"/>
                </a:solidFill>
              </a:rPr>
              <a:t>th</a:t>
            </a:r>
            <a:r>
              <a:rPr lang="en-US" altLang="en-US">
                <a:solidFill>
                  <a:srgbClr val="FFC000"/>
                </a:solidFill>
              </a:rPr>
              <a:t> </a:t>
            </a:r>
            <a:r>
              <a:rPr lang="en-US" altLang="en-US" baseline="30000">
                <a:solidFill>
                  <a:srgbClr val="FFC000"/>
                </a:solidFill>
              </a:rPr>
              <a:t> at stay and play session </a:t>
            </a:r>
          </a:p>
          <a:p>
            <a:endParaRPr lang="en-US" altLang="en-US"/>
          </a:p>
          <a:p>
            <a:endParaRPr lang="en-US" altLang="en-US"/>
          </a:p>
          <a:p>
            <a:r>
              <a:rPr lang="en-US" altLang="en-US"/>
              <a:t>Pre-school/Nursery – 	Positive relationships with Pre Schools and Nurseries. PSLW contacting all settings to gather information on all children coming to Tower Hill. Use of Tapestry. Work with them to make sure transition is smooth.</a:t>
            </a:r>
          </a:p>
        </p:txBody>
      </p:sp>
      <p:sp>
        <p:nvSpPr>
          <p:cNvPr id="9220" name="Slide Number Placeholder 3">
            <a:extLst>
              <a:ext uri="{FF2B5EF4-FFF2-40B4-BE49-F238E27FC236}">
                <a16:creationId xmlns:a16="http://schemas.microsoft.com/office/drawing/2014/main" id="{07016498-B0A2-4467-8B2D-7E805A2D24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F8E7DE3-D613-42EB-9B80-8A503B902D1E}" type="slidenum">
              <a:rPr lang="en-US" altLang="en-US">
                <a:latin typeface="Arial" panose="020B0604020202020204" pitchFamily="34" charset="0"/>
                <a:cs typeface="Arial" panose="020B0604020202020204" pitchFamily="34" charset="0"/>
              </a:rPr>
              <a:pPr>
                <a:spcBef>
                  <a:spcPct val="0"/>
                </a:spcBef>
              </a:pPr>
              <a:t>3</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1D0A515-C2E7-47ED-BB5A-F491D78618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4F30ABFF-B0FC-463B-9267-EEA52AB667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Laura E</a:t>
            </a:r>
          </a:p>
          <a:p>
            <a:r>
              <a:rPr lang="en-US" altLang="en-US"/>
              <a:t>Read sticker colour and dates</a:t>
            </a:r>
          </a:p>
          <a:p>
            <a:r>
              <a:rPr lang="en-US" altLang="en-US"/>
              <a:t>Remind them usual start time is 9.00am</a:t>
            </a:r>
          </a:p>
          <a:p>
            <a:r>
              <a:rPr lang="en-US" altLang="en-US"/>
              <a:t>Staggered start date to help settle children</a:t>
            </a:r>
          </a:p>
          <a:p>
            <a:r>
              <a:rPr lang="en-US" altLang="en-US"/>
              <a:t>Teach rules and routines of school life </a:t>
            </a:r>
          </a:p>
          <a:p>
            <a:r>
              <a:rPr lang="en-US" altLang="en-US"/>
              <a:t>Get them familiar with the setting</a:t>
            </a:r>
          </a:p>
          <a:p>
            <a:endParaRPr lang="en-GB" altLang="en-US"/>
          </a:p>
        </p:txBody>
      </p:sp>
      <p:sp>
        <p:nvSpPr>
          <p:cNvPr id="11268" name="Slide Number Placeholder 3">
            <a:extLst>
              <a:ext uri="{FF2B5EF4-FFF2-40B4-BE49-F238E27FC236}">
                <a16:creationId xmlns:a16="http://schemas.microsoft.com/office/drawing/2014/main" id="{AE166068-8E08-4497-AE3E-03337B94C9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0810773-3A20-4683-A9E9-6FD9672F732B}" type="slidenum">
              <a:rPr lang="en-US" altLang="en-US">
                <a:latin typeface="Arial" panose="020B0604020202020204" pitchFamily="34" charset="0"/>
                <a:cs typeface="Arial" panose="020B0604020202020204" pitchFamily="34" charset="0"/>
              </a:rPr>
              <a:pPr>
                <a:spcBef>
                  <a:spcPct val="0"/>
                </a:spcBef>
              </a:pPr>
              <a:t>4</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1AB7F86-7C48-41D1-8D51-F89CF235D6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8916EB81-BC72-4E1A-ABC1-FA89667B13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Laura 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These will take place in September in smaller groups. </a:t>
            </a:r>
            <a:endParaRPr lang="en-US" altLang="en-US" dirty="0" smtClean="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4 stay and play sessions - 	In year r classrooms with the 2 outside areas and art area, but in smaller groups. Children </a:t>
            </a:r>
            <a:r>
              <a:rPr lang="en-US" altLang="en-US" dirty="0" err="1" smtClean="0"/>
              <a:t>wil</a:t>
            </a:r>
            <a:r>
              <a:rPr lang="en-US" altLang="en-US" dirty="0" smtClean="0"/>
              <a:t> have the opportunity to attend s session in the morning and a session in the afternoon. The first visits will be with parents and the following visits will be without parents.</a:t>
            </a:r>
          </a:p>
          <a:p>
            <a:r>
              <a:rPr lang="en-US" altLang="en-US" dirty="0" smtClean="0"/>
              <a:t>Your </a:t>
            </a:r>
            <a:r>
              <a:rPr lang="en-US" altLang="en-US" dirty="0"/>
              <a:t>child will have a video call </a:t>
            </a:r>
            <a:r>
              <a:rPr lang="en-US" altLang="en-US" dirty="0" smtClean="0"/>
              <a:t>to</a:t>
            </a:r>
            <a:r>
              <a:rPr lang="en-US" altLang="en-US" baseline="0" dirty="0" smtClean="0"/>
              <a:t> meet their </a:t>
            </a:r>
            <a:r>
              <a:rPr lang="en-US" altLang="en-US" dirty="0" smtClean="0"/>
              <a:t>class </a:t>
            </a:r>
            <a:r>
              <a:rPr lang="en-US" altLang="en-US" dirty="0"/>
              <a:t>teacher in </a:t>
            </a:r>
            <a:r>
              <a:rPr lang="en-US" altLang="en-US" dirty="0" smtClean="0"/>
              <a:t>July </a:t>
            </a:r>
            <a:r>
              <a:rPr lang="en-US" altLang="en-US" dirty="0"/>
              <a:t>and this will be repeated in </a:t>
            </a:r>
            <a:r>
              <a:rPr lang="en-US" altLang="en-US" dirty="0" smtClean="0"/>
              <a:t>September before the Stay</a:t>
            </a:r>
            <a:r>
              <a:rPr lang="en-US" altLang="en-US" baseline="0" dirty="0" smtClean="0"/>
              <a:t> and Play sessions</a:t>
            </a:r>
            <a:r>
              <a:rPr lang="en-US" altLang="en-US" dirty="0" smtClean="0"/>
              <a:t>.</a:t>
            </a:r>
            <a:endParaRPr lang="en-US" altLang="en-US" dirty="0"/>
          </a:p>
          <a:p>
            <a:endParaRPr lang="en-US" altLang="en-US" dirty="0"/>
          </a:p>
          <a:p>
            <a:r>
              <a:rPr lang="en-US" altLang="en-US" dirty="0"/>
              <a:t>				</a:t>
            </a:r>
          </a:p>
          <a:p>
            <a:endParaRPr lang="en-GB" altLang="en-US" dirty="0"/>
          </a:p>
        </p:txBody>
      </p:sp>
      <p:sp>
        <p:nvSpPr>
          <p:cNvPr id="13316" name="Slide Number Placeholder 3">
            <a:extLst>
              <a:ext uri="{FF2B5EF4-FFF2-40B4-BE49-F238E27FC236}">
                <a16:creationId xmlns:a16="http://schemas.microsoft.com/office/drawing/2014/main" id="{6348A991-0C8B-43D1-BD7E-1D0F1D8D99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FF9B6AF-1C5B-49C1-BBE9-C206B5767A67}" type="slidenum">
              <a:rPr lang="en-US" altLang="en-US">
                <a:latin typeface="Arial" panose="020B0604020202020204" pitchFamily="34" charset="0"/>
                <a:cs typeface="Arial" panose="020B0604020202020204" pitchFamily="34" charset="0"/>
              </a:rPr>
              <a:pPr>
                <a:spcBef>
                  <a:spcPct val="0"/>
                </a:spcBef>
              </a:pPr>
              <a:t>5</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B13C741-18D5-4AA2-BF3D-931C62A03F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28987A3C-61F9-4D57-B2A1-242F5EB8763B}"/>
              </a:ext>
            </a:extLst>
          </p:cNvPr>
          <p:cNvSpPr>
            <a:spLocks noGrp="1"/>
          </p:cNvSpPr>
          <p:nvPr>
            <p:ph type="body" idx="1"/>
          </p:nvPr>
        </p:nvSpPr>
        <p:spPr bwMode="auto">
          <a:xfrm>
            <a:off x="679450" y="4714875"/>
            <a:ext cx="5438775" cy="5000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a:t>Laura E</a:t>
            </a:r>
          </a:p>
          <a:p>
            <a:endParaRPr lang="en-US" altLang="en-US" sz="1100"/>
          </a:p>
          <a:p>
            <a:r>
              <a:rPr lang="en-US" altLang="en-US" sz="1100"/>
              <a:t>				</a:t>
            </a:r>
          </a:p>
        </p:txBody>
      </p:sp>
      <p:sp>
        <p:nvSpPr>
          <p:cNvPr id="15364" name="Slide Number Placeholder 3">
            <a:extLst>
              <a:ext uri="{FF2B5EF4-FFF2-40B4-BE49-F238E27FC236}">
                <a16:creationId xmlns:a16="http://schemas.microsoft.com/office/drawing/2014/main" id="{CAEB7BA3-0C8F-4D1B-BEAF-52462A69D7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3F2A44C-7443-4309-A42D-B44FFE5E8047}" type="slidenum">
              <a:rPr lang="en-US" altLang="en-US">
                <a:latin typeface="Arial" panose="020B0604020202020204" pitchFamily="34" charset="0"/>
                <a:cs typeface="Arial" panose="020B0604020202020204" pitchFamily="34" charset="0"/>
              </a:rPr>
              <a:pPr>
                <a:spcBef>
                  <a:spcPct val="0"/>
                </a:spcBef>
              </a:pPr>
              <a:t>6</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E9D226B-6785-444C-88BC-6AAB6A9CC5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8060C2F5-1061-4C5B-A0E9-4059024B49CC}"/>
              </a:ext>
            </a:extLst>
          </p:cNvPr>
          <p:cNvSpPr>
            <a:spLocks noGrp="1"/>
          </p:cNvSpPr>
          <p:nvPr>
            <p:ph type="body" idx="1"/>
          </p:nvPr>
        </p:nvSpPr>
        <p:spPr bwMode="auto">
          <a:xfrm>
            <a:off x="679450" y="4714875"/>
            <a:ext cx="5438775" cy="5000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a:t>Laura E</a:t>
            </a:r>
          </a:p>
          <a:p>
            <a:r>
              <a:rPr lang="en-US" altLang="en-US" sz="1100"/>
              <a:t>Let you know when we have got to know the children</a:t>
            </a:r>
          </a:p>
          <a:p>
            <a:endParaRPr lang="en-US" altLang="en-US" sz="1100"/>
          </a:p>
          <a:p>
            <a:r>
              <a:rPr lang="en-US" altLang="en-US" sz="1100"/>
              <a:t>Tapestry – once registered and activated there will be a short video from the teachers. There will be a tour of the setting and some challenges to help get your children ready for school.</a:t>
            </a:r>
          </a:p>
          <a:p>
            <a:endParaRPr lang="en-US" altLang="en-US" sz="1100"/>
          </a:p>
          <a:p>
            <a:r>
              <a:rPr lang="en-US" altLang="en-US" sz="1100"/>
              <a:t>				</a:t>
            </a:r>
          </a:p>
        </p:txBody>
      </p:sp>
      <p:sp>
        <p:nvSpPr>
          <p:cNvPr id="17412" name="Slide Number Placeholder 3">
            <a:extLst>
              <a:ext uri="{FF2B5EF4-FFF2-40B4-BE49-F238E27FC236}">
                <a16:creationId xmlns:a16="http://schemas.microsoft.com/office/drawing/2014/main" id="{5AC9A47F-5B22-4729-A3CD-C548764707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DF8049A-685E-4084-845D-1C31F5F25E0F}" type="slidenum">
              <a:rPr lang="en-US" altLang="en-US">
                <a:latin typeface="Arial" panose="020B0604020202020204" pitchFamily="34" charset="0"/>
                <a:cs typeface="Arial" panose="020B0604020202020204" pitchFamily="34" charset="0"/>
              </a:rPr>
              <a:pPr>
                <a:spcBef>
                  <a:spcPct val="0"/>
                </a:spcBef>
              </a:pPr>
              <a:t>7</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6336564-C7BE-4332-B6D3-E9B1148881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67EF1F2D-4C06-40AB-A496-97205BEA1E55}"/>
              </a:ext>
            </a:extLst>
          </p:cNvPr>
          <p:cNvSpPr>
            <a:spLocks noGrp="1"/>
          </p:cNvSpPr>
          <p:nvPr>
            <p:ph type="body" idx="1"/>
          </p:nvPr>
        </p:nvSpPr>
        <p:spPr bwMode="auto">
          <a:xfrm>
            <a:off x="679450" y="4714875"/>
            <a:ext cx="5438775" cy="5145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Laura E</a:t>
            </a:r>
          </a:p>
          <a:p>
            <a:r>
              <a:rPr lang="en-US" altLang="en-US" dirty="0"/>
              <a:t>Doors open 9.00am </a:t>
            </a:r>
          </a:p>
          <a:p>
            <a:endParaRPr lang="en-US" altLang="en-US" dirty="0"/>
          </a:p>
          <a:p>
            <a:endParaRPr lang="en-US" altLang="en-US" dirty="0"/>
          </a:p>
          <a:p>
            <a:r>
              <a:rPr lang="en-US" altLang="en-US" dirty="0"/>
              <a:t>Adult supervision-  	Always adult supervision on playground, encourage parents to stay with child until 9.00am</a:t>
            </a:r>
          </a:p>
          <a:p>
            <a:r>
              <a:rPr lang="en-US" altLang="en-US" dirty="0"/>
              <a:t>		</a:t>
            </a:r>
          </a:p>
          <a:p>
            <a:r>
              <a:rPr lang="en-US" altLang="en-US" dirty="0"/>
              <a:t>Lining up- 		Line up by classroom door with class </a:t>
            </a:r>
            <a:r>
              <a:rPr lang="en-US" altLang="en-US" dirty="0" smtClean="0"/>
              <a:t>teacher.</a:t>
            </a:r>
            <a:r>
              <a:rPr lang="en-US" altLang="en-US" baseline="0" dirty="0" smtClean="0"/>
              <a:t> We will show you where to line up during Stay and Play sessions.</a:t>
            </a:r>
          </a:p>
          <a:p>
            <a:r>
              <a:rPr lang="en-US" altLang="en-US" dirty="0"/>
              <a:t>			</a:t>
            </a:r>
          </a:p>
          <a:p>
            <a:r>
              <a:rPr lang="en-US" altLang="en-US" dirty="0"/>
              <a:t>Independence 	Help children to hang things up </a:t>
            </a:r>
            <a:r>
              <a:rPr lang="en-US" altLang="en-US" dirty="0" err="1"/>
              <a:t>etc</a:t>
            </a:r>
            <a:endParaRPr lang="en-US" altLang="en-US" dirty="0"/>
          </a:p>
          <a:p>
            <a:r>
              <a:rPr lang="en-US" altLang="en-US" dirty="0"/>
              <a:t>			Try to get them to do it with encouragement</a:t>
            </a:r>
          </a:p>
          <a:p>
            <a:r>
              <a:rPr lang="en-US" altLang="en-US" dirty="0"/>
              <a:t>			Encourage them to come in by themselves</a:t>
            </a:r>
          </a:p>
          <a:p>
            <a:r>
              <a:rPr lang="en-US" altLang="en-US" dirty="0"/>
              <a:t>			Practice getting dressed </a:t>
            </a:r>
            <a:r>
              <a:rPr lang="en-US" altLang="en-US" dirty="0" err="1"/>
              <a:t>etc</a:t>
            </a:r>
            <a:r>
              <a:rPr lang="en-US" altLang="en-US" dirty="0"/>
              <a:t> at home over summer</a:t>
            </a:r>
          </a:p>
          <a:p>
            <a:r>
              <a:rPr lang="en-US" altLang="en-US" dirty="0"/>
              <a:t>			</a:t>
            </a:r>
          </a:p>
          <a:p>
            <a:r>
              <a:rPr lang="en-US" altLang="en-US" dirty="0"/>
              <a:t>Member of </a:t>
            </a:r>
            <a:r>
              <a:rPr lang="en-US" altLang="en-US" dirty="0" err="1"/>
              <a:t>Eys</a:t>
            </a:r>
            <a:r>
              <a:rPr lang="en-US" altLang="en-US" dirty="0"/>
              <a:t>	Teacher to greet them</a:t>
            </a:r>
          </a:p>
          <a:p>
            <a:r>
              <a:rPr lang="en-US" altLang="en-US" dirty="0"/>
              <a:t>			Adults in corridor and classroom</a:t>
            </a:r>
          </a:p>
          <a:p>
            <a:r>
              <a:rPr lang="en-US" altLang="en-US" dirty="0"/>
              <a:t>			Familiar faces </a:t>
            </a:r>
          </a:p>
          <a:p>
            <a:r>
              <a:rPr lang="en-US" altLang="en-US" dirty="0"/>
              <a:t>			Adult to take them if upset/cuddle</a:t>
            </a:r>
          </a:p>
          <a:p>
            <a:endParaRPr lang="en-GB" altLang="en-US" dirty="0"/>
          </a:p>
        </p:txBody>
      </p:sp>
      <p:sp>
        <p:nvSpPr>
          <p:cNvPr id="19460" name="Slide Number Placeholder 3">
            <a:extLst>
              <a:ext uri="{FF2B5EF4-FFF2-40B4-BE49-F238E27FC236}">
                <a16:creationId xmlns:a16="http://schemas.microsoft.com/office/drawing/2014/main" id="{C06C527E-9EDB-49E0-B168-986B7D3599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3F8D330-BB97-4203-9DCC-3517576EE5B7}" type="slidenum">
              <a:rPr lang="en-US" altLang="en-US">
                <a:latin typeface="Arial" panose="020B0604020202020204" pitchFamily="34" charset="0"/>
                <a:cs typeface="Arial" panose="020B0604020202020204" pitchFamily="34" charset="0"/>
              </a:rPr>
              <a:pPr>
                <a:spcBef>
                  <a:spcPct val="0"/>
                </a:spcBef>
              </a:pPr>
              <a:t>8</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E4882E7-E030-41B6-B02C-61415DF5CF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7636E7CC-DFE4-4E9D-BC33-61F1798E63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Laura O</a:t>
            </a:r>
          </a:p>
          <a:p>
            <a:endParaRPr lang="en-US" altLang="en-US"/>
          </a:p>
        </p:txBody>
      </p:sp>
      <p:sp>
        <p:nvSpPr>
          <p:cNvPr id="21508" name="Slide Number Placeholder 3">
            <a:extLst>
              <a:ext uri="{FF2B5EF4-FFF2-40B4-BE49-F238E27FC236}">
                <a16:creationId xmlns:a16="http://schemas.microsoft.com/office/drawing/2014/main" id="{27DE11A0-AF42-4408-A064-D853B1D309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E98ADB7-9642-4DED-9122-C6C3A80D9514}" type="slidenum">
              <a:rPr lang="en-US" altLang="en-US">
                <a:latin typeface="Arial" panose="020B0604020202020204" pitchFamily="34" charset="0"/>
                <a:cs typeface="Arial" panose="020B0604020202020204" pitchFamily="34" charset="0"/>
              </a:rPr>
              <a:pPr>
                <a:spcBef>
                  <a:spcPct val="0"/>
                </a:spcBef>
              </a:pPr>
              <a:t>9</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1105904-A1BB-4726-A5A0-E354D19189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D12052-A11D-4815-8F48-1E0E5D3333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38D2FD-460C-42C9-841A-3B0FF9DCE9CB}"/>
              </a:ext>
            </a:extLst>
          </p:cNvPr>
          <p:cNvSpPr>
            <a:spLocks noGrp="1" noChangeArrowheads="1"/>
          </p:cNvSpPr>
          <p:nvPr>
            <p:ph type="sldNum" sz="quarter" idx="12"/>
          </p:nvPr>
        </p:nvSpPr>
        <p:spPr>
          <a:ln/>
        </p:spPr>
        <p:txBody>
          <a:bodyPr/>
          <a:lstStyle>
            <a:lvl1pPr>
              <a:defRPr/>
            </a:lvl1pPr>
          </a:lstStyle>
          <a:p>
            <a:fld id="{72039CC9-7B14-4226-8798-D6970BFF2A2D}" type="slidenum">
              <a:rPr lang="en-US" altLang="en-US"/>
              <a:pPr/>
              <a:t>‹#›</a:t>
            </a:fld>
            <a:endParaRPr lang="en-US" altLang="en-US"/>
          </a:p>
        </p:txBody>
      </p:sp>
    </p:spTree>
    <p:extLst>
      <p:ext uri="{BB962C8B-B14F-4D97-AF65-F5344CB8AC3E}">
        <p14:creationId xmlns:p14="http://schemas.microsoft.com/office/powerpoint/2010/main" val="3783919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F7B5AD-B1A2-455F-997B-B244C09E61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BD45BB-413F-4224-BB0E-C596CB2EC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F2BDA5-C7FB-4917-ACBA-3106824E6A8F}"/>
              </a:ext>
            </a:extLst>
          </p:cNvPr>
          <p:cNvSpPr>
            <a:spLocks noGrp="1" noChangeArrowheads="1"/>
          </p:cNvSpPr>
          <p:nvPr>
            <p:ph type="sldNum" sz="quarter" idx="12"/>
          </p:nvPr>
        </p:nvSpPr>
        <p:spPr>
          <a:ln/>
        </p:spPr>
        <p:txBody>
          <a:bodyPr/>
          <a:lstStyle>
            <a:lvl1pPr>
              <a:defRPr/>
            </a:lvl1pPr>
          </a:lstStyle>
          <a:p>
            <a:fld id="{05722DBE-4B09-4782-A6BA-A3477C0A0547}" type="slidenum">
              <a:rPr lang="en-US" altLang="en-US"/>
              <a:pPr/>
              <a:t>‹#›</a:t>
            </a:fld>
            <a:endParaRPr lang="en-US" altLang="en-US"/>
          </a:p>
        </p:txBody>
      </p:sp>
    </p:spTree>
    <p:extLst>
      <p:ext uri="{BB962C8B-B14F-4D97-AF65-F5344CB8AC3E}">
        <p14:creationId xmlns:p14="http://schemas.microsoft.com/office/powerpoint/2010/main" val="188674753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9C5D37-679C-413E-97DD-7B7A3B8CB7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6955B6-340B-441E-8886-46B8BDADA9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D6B009-AD00-409A-A8FB-A156C76744E2}"/>
              </a:ext>
            </a:extLst>
          </p:cNvPr>
          <p:cNvSpPr>
            <a:spLocks noGrp="1" noChangeArrowheads="1"/>
          </p:cNvSpPr>
          <p:nvPr>
            <p:ph type="sldNum" sz="quarter" idx="12"/>
          </p:nvPr>
        </p:nvSpPr>
        <p:spPr>
          <a:ln/>
        </p:spPr>
        <p:txBody>
          <a:bodyPr/>
          <a:lstStyle>
            <a:lvl1pPr>
              <a:defRPr/>
            </a:lvl1pPr>
          </a:lstStyle>
          <a:p>
            <a:fld id="{DB13C678-757A-4B5D-AC11-47DA48E5648E}" type="slidenum">
              <a:rPr lang="en-US" altLang="en-US"/>
              <a:pPr/>
              <a:t>‹#›</a:t>
            </a:fld>
            <a:endParaRPr lang="en-US" altLang="en-US"/>
          </a:p>
        </p:txBody>
      </p:sp>
    </p:spTree>
    <p:extLst>
      <p:ext uri="{BB962C8B-B14F-4D97-AF65-F5344CB8AC3E}">
        <p14:creationId xmlns:p14="http://schemas.microsoft.com/office/powerpoint/2010/main" val="3622275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FE4B75D-85F1-486C-A75B-E3CE0DCDBE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F853EED-F13D-4774-BAFE-A4C8DAE2AE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9E3C64-2500-49DC-BAB5-3CA2BC7E6F84}"/>
              </a:ext>
            </a:extLst>
          </p:cNvPr>
          <p:cNvSpPr>
            <a:spLocks noGrp="1" noChangeArrowheads="1"/>
          </p:cNvSpPr>
          <p:nvPr>
            <p:ph type="sldNum" sz="quarter" idx="12"/>
          </p:nvPr>
        </p:nvSpPr>
        <p:spPr>
          <a:ln/>
        </p:spPr>
        <p:txBody>
          <a:bodyPr/>
          <a:lstStyle>
            <a:lvl1pPr>
              <a:defRPr/>
            </a:lvl1pPr>
          </a:lstStyle>
          <a:p>
            <a:fld id="{E9DE29B3-2BCB-4A87-9400-F57CA7143F03}" type="slidenum">
              <a:rPr lang="en-US" altLang="en-US"/>
              <a:pPr/>
              <a:t>‹#›</a:t>
            </a:fld>
            <a:endParaRPr lang="en-US" altLang="en-US"/>
          </a:p>
        </p:txBody>
      </p:sp>
    </p:spTree>
    <p:extLst>
      <p:ext uri="{BB962C8B-B14F-4D97-AF65-F5344CB8AC3E}">
        <p14:creationId xmlns:p14="http://schemas.microsoft.com/office/powerpoint/2010/main" val="94637582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D59E81D-1908-46CB-B519-219F1F7F5EF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37985B9-AA26-4C4B-99A0-C405639401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503080D-B7BD-4393-8D67-3088D82FDAB8}"/>
              </a:ext>
            </a:extLst>
          </p:cNvPr>
          <p:cNvSpPr>
            <a:spLocks noGrp="1" noChangeArrowheads="1"/>
          </p:cNvSpPr>
          <p:nvPr>
            <p:ph type="sldNum" sz="quarter" idx="12"/>
          </p:nvPr>
        </p:nvSpPr>
        <p:spPr>
          <a:ln/>
        </p:spPr>
        <p:txBody>
          <a:bodyPr/>
          <a:lstStyle>
            <a:lvl1pPr>
              <a:defRPr/>
            </a:lvl1pPr>
          </a:lstStyle>
          <a:p>
            <a:fld id="{6EAF854C-FEC4-480E-ACD1-6F801D885220}" type="slidenum">
              <a:rPr lang="en-US" altLang="en-US"/>
              <a:pPr/>
              <a:t>‹#›</a:t>
            </a:fld>
            <a:endParaRPr lang="en-US" altLang="en-US"/>
          </a:p>
        </p:txBody>
      </p:sp>
    </p:spTree>
    <p:extLst>
      <p:ext uri="{BB962C8B-B14F-4D97-AF65-F5344CB8AC3E}">
        <p14:creationId xmlns:p14="http://schemas.microsoft.com/office/powerpoint/2010/main" val="138876736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8607231-B425-4D93-98DD-15C2D3B6179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1ACA74F-551A-43E2-BAFA-5DAC0260DE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DA62BFC-1770-49FE-9E36-6095FDD60551}"/>
              </a:ext>
            </a:extLst>
          </p:cNvPr>
          <p:cNvSpPr>
            <a:spLocks noGrp="1" noChangeArrowheads="1"/>
          </p:cNvSpPr>
          <p:nvPr>
            <p:ph type="sldNum" sz="quarter" idx="12"/>
          </p:nvPr>
        </p:nvSpPr>
        <p:spPr>
          <a:ln/>
        </p:spPr>
        <p:txBody>
          <a:bodyPr/>
          <a:lstStyle>
            <a:lvl1pPr>
              <a:defRPr/>
            </a:lvl1pPr>
          </a:lstStyle>
          <a:p>
            <a:fld id="{354E1C43-242C-4D22-A286-3F89ADCD88C2}" type="slidenum">
              <a:rPr lang="en-US" altLang="en-US"/>
              <a:pPr/>
              <a:t>‹#›</a:t>
            </a:fld>
            <a:endParaRPr lang="en-US" altLang="en-US"/>
          </a:p>
        </p:txBody>
      </p:sp>
    </p:spTree>
    <p:extLst>
      <p:ext uri="{BB962C8B-B14F-4D97-AF65-F5344CB8AC3E}">
        <p14:creationId xmlns:p14="http://schemas.microsoft.com/office/powerpoint/2010/main" val="386843638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1F7B99-7C21-4273-A547-712462328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D8EACA-3E29-4E01-86AC-37F0ACED22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342E17-96D4-468F-9DC9-C1A473BD87F5}"/>
              </a:ext>
            </a:extLst>
          </p:cNvPr>
          <p:cNvSpPr>
            <a:spLocks noGrp="1" noChangeArrowheads="1"/>
          </p:cNvSpPr>
          <p:nvPr>
            <p:ph type="sldNum" sz="quarter" idx="12"/>
          </p:nvPr>
        </p:nvSpPr>
        <p:spPr>
          <a:ln/>
        </p:spPr>
        <p:txBody>
          <a:bodyPr/>
          <a:lstStyle>
            <a:lvl1pPr>
              <a:defRPr/>
            </a:lvl1pPr>
          </a:lstStyle>
          <a:p>
            <a:fld id="{1F9A9185-FC8F-49D0-B41A-9A0E597366EF}" type="slidenum">
              <a:rPr lang="en-US" altLang="en-US"/>
              <a:pPr/>
              <a:t>‹#›</a:t>
            </a:fld>
            <a:endParaRPr lang="en-US" altLang="en-US"/>
          </a:p>
        </p:txBody>
      </p:sp>
    </p:spTree>
    <p:extLst>
      <p:ext uri="{BB962C8B-B14F-4D97-AF65-F5344CB8AC3E}">
        <p14:creationId xmlns:p14="http://schemas.microsoft.com/office/powerpoint/2010/main" val="265649086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29A6132-80DE-468B-9F9F-89E784C5E2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5F4278-858B-4D0F-8188-448A31BBAE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8E30E8-A447-470C-90D8-C3460B4D3126}"/>
              </a:ext>
            </a:extLst>
          </p:cNvPr>
          <p:cNvSpPr>
            <a:spLocks noGrp="1" noChangeArrowheads="1"/>
          </p:cNvSpPr>
          <p:nvPr>
            <p:ph type="sldNum" sz="quarter" idx="12"/>
          </p:nvPr>
        </p:nvSpPr>
        <p:spPr>
          <a:ln/>
        </p:spPr>
        <p:txBody>
          <a:bodyPr/>
          <a:lstStyle>
            <a:lvl1pPr>
              <a:defRPr/>
            </a:lvl1pPr>
          </a:lstStyle>
          <a:p>
            <a:fld id="{9C1016FC-49DE-4BAA-8B8D-3A3C2D8ABFCD}" type="slidenum">
              <a:rPr lang="en-US" altLang="en-US"/>
              <a:pPr/>
              <a:t>‹#›</a:t>
            </a:fld>
            <a:endParaRPr lang="en-US" altLang="en-US"/>
          </a:p>
        </p:txBody>
      </p:sp>
    </p:spTree>
    <p:extLst>
      <p:ext uri="{BB962C8B-B14F-4D97-AF65-F5344CB8AC3E}">
        <p14:creationId xmlns:p14="http://schemas.microsoft.com/office/powerpoint/2010/main" val="404848823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659A91-A419-41F6-B0CA-5FDACE9604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31350D-05CE-4118-B478-13A85955DC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067600-3E45-421E-B00F-3672FD2E62BB}"/>
              </a:ext>
            </a:extLst>
          </p:cNvPr>
          <p:cNvSpPr>
            <a:spLocks noGrp="1" noChangeArrowheads="1"/>
          </p:cNvSpPr>
          <p:nvPr>
            <p:ph type="sldNum" sz="quarter" idx="12"/>
          </p:nvPr>
        </p:nvSpPr>
        <p:spPr>
          <a:ln/>
        </p:spPr>
        <p:txBody>
          <a:bodyPr/>
          <a:lstStyle>
            <a:lvl1pPr>
              <a:defRPr/>
            </a:lvl1pPr>
          </a:lstStyle>
          <a:p>
            <a:fld id="{A2909879-C367-4C90-B6C2-04A9DE56C1AB}" type="slidenum">
              <a:rPr lang="en-US" altLang="en-US"/>
              <a:pPr/>
              <a:t>‹#›</a:t>
            </a:fld>
            <a:endParaRPr lang="en-US" altLang="en-US"/>
          </a:p>
        </p:txBody>
      </p:sp>
    </p:spTree>
    <p:extLst>
      <p:ext uri="{BB962C8B-B14F-4D97-AF65-F5344CB8AC3E}">
        <p14:creationId xmlns:p14="http://schemas.microsoft.com/office/powerpoint/2010/main" val="18396653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B71B120-C54F-49B3-8D88-D0BBBD3EA51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E948A5-6E5C-4CF7-AF5E-413139D48D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79F876-AD73-448E-A011-F0528E7ED79B}"/>
              </a:ext>
            </a:extLst>
          </p:cNvPr>
          <p:cNvSpPr>
            <a:spLocks noGrp="1" noChangeArrowheads="1"/>
          </p:cNvSpPr>
          <p:nvPr>
            <p:ph type="sldNum" sz="quarter" idx="12"/>
          </p:nvPr>
        </p:nvSpPr>
        <p:spPr>
          <a:ln/>
        </p:spPr>
        <p:txBody>
          <a:bodyPr/>
          <a:lstStyle>
            <a:lvl1pPr>
              <a:defRPr/>
            </a:lvl1pPr>
          </a:lstStyle>
          <a:p>
            <a:fld id="{F8787C82-E78C-4A4A-8B57-EC027F20AEA3}" type="slidenum">
              <a:rPr lang="en-US" altLang="en-US"/>
              <a:pPr/>
              <a:t>‹#›</a:t>
            </a:fld>
            <a:endParaRPr lang="en-US" altLang="en-US"/>
          </a:p>
        </p:txBody>
      </p:sp>
    </p:spTree>
    <p:extLst>
      <p:ext uri="{BB962C8B-B14F-4D97-AF65-F5344CB8AC3E}">
        <p14:creationId xmlns:p14="http://schemas.microsoft.com/office/powerpoint/2010/main" val="30096570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54CB6C5-C211-4F0F-8B08-A6B5FF6B1A9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EE608BC-C0E9-416E-B408-7DAC8B20BC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0971A8-AFEE-4837-B49A-A86F16087CAD}"/>
              </a:ext>
            </a:extLst>
          </p:cNvPr>
          <p:cNvSpPr>
            <a:spLocks noGrp="1" noChangeArrowheads="1"/>
          </p:cNvSpPr>
          <p:nvPr>
            <p:ph type="sldNum" sz="quarter" idx="12"/>
          </p:nvPr>
        </p:nvSpPr>
        <p:spPr>
          <a:ln/>
        </p:spPr>
        <p:txBody>
          <a:bodyPr/>
          <a:lstStyle>
            <a:lvl1pPr>
              <a:defRPr/>
            </a:lvl1pPr>
          </a:lstStyle>
          <a:p>
            <a:fld id="{4EC0CCA0-EE76-4E0C-A782-7A01C715F7EC}" type="slidenum">
              <a:rPr lang="en-US" altLang="en-US"/>
              <a:pPr/>
              <a:t>‹#›</a:t>
            </a:fld>
            <a:endParaRPr lang="en-US" altLang="en-US"/>
          </a:p>
        </p:txBody>
      </p:sp>
    </p:spTree>
    <p:extLst>
      <p:ext uri="{BB962C8B-B14F-4D97-AF65-F5344CB8AC3E}">
        <p14:creationId xmlns:p14="http://schemas.microsoft.com/office/powerpoint/2010/main" val="222016727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E6B19BE-00C6-4B09-BEFD-DB13B7E68C2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15B4865-ACFD-4615-ADC1-474B2E036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EC2C91-57A4-4833-BC79-C49EC5847F48}"/>
              </a:ext>
            </a:extLst>
          </p:cNvPr>
          <p:cNvSpPr>
            <a:spLocks noGrp="1" noChangeArrowheads="1"/>
          </p:cNvSpPr>
          <p:nvPr>
            <p:ph type="sldNum" sz="quarter" idx="12"/>
          </p:nvPr>
        </p:nvSpPr>
        <p:spPr>
          <a:ln/>
        </p:spPr>
        <p:txBody>
          <a:bodyPr/>
          <a:lstStyle>
            <a:lvl1pPr>
              <a:defRPr/>
            </a:lvl1pPr>
          </a:lstStyle>
          <a:p>
            <a:fld id="{FDEF189A-7D18-4B0D-87B2-776F9018F766}" type="slidenum">
              <a:rPr lang="en-US" altLang="en-US"/>
              <a:pPr/>
              <a:t>‹#›</a:t>
            </a:fld>
            <a:endParaRPr lang="en-US" altLang="en-US"/>
          </a:p>
        </p:txBody>
      </p:sp>
    </p:spTree>
    <p:extLst>
      <p:ext uri="{BB962C8B-B14F-4D97-AF65-F5344CB8AC3E}">
        <p14:creationId xmlns:p14="http://schemas.microsoft.com/office/powerpoint/2010/main" val="20425993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917D87-D0B7-4561-97B8-7873E59E8C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7D77FA-6E90-43EA-9CC3-FBDA952A44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E0DDF4-5BF7-4B5C-AD59-54FF0AD72C4D}"/>
              </a:ext>
            </a:extLst>
          </p:cNvPr>
          <p:cNvSpPr>
            <a:spLocks noGrp="1" noChangeArrowheads="1"/>
          </p:cNvSpPr>
          <p:nvPr>
            <p:ph type="sldNum" sz="quarter" idx="12"/>
          </p:nvPr>
        </p:nvSpPr>
        <p:spPr>
          <a:ln/>
        </p:spPr>
        <p:txBody>
          <a:bodyPr/>
          <a:lstStyle>
            <a:lvl1pPr>
              <a:defRPr/>
            </a:lvl1pPr>
          </a:lstStyle>
          <a:p>
            <a:fld id="{E6C89AE8-A7CD-4565-8E32-77E5B4901465}" type="slidenum">
              <a:rPr lang="en-US" altLang="en-US"/>
              <a:pPr/>
              <a:t>‹#›</a:t>
            </a:fld>
            <a:endParaRPr lang="en-US" altLang="en-US"/>
          </a:p>
        </p:txBody>
      </p:sp>
    </p:spTree>
    <p:extLst>
      <p:ext uri="{BB962C8B-B14F-4D97-AF65-F5344CB8AC3E}">
        <p14:creationId xmlns:p14="http://schemas.microsoft.com/office/powerpoint/2010/main" val="118486996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AB61FA8-8086-4C45-A603-A202BE171C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A8EC8B-3F1E-40DA-B6A2-BAA1F82F26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57C07D6-FE68-47F3-88C5-543A704EFCD8}"/>
              </a:ext>
            </a:extLst>
          </p:cNvPr>
          <p:cNvSpPr>
            <a:spLocks noGrp="1" noChangeArrowheads="1"/>
          </p:cNvSpPr>
          <p:nvPr>
            <p:ph type="sldNum" sz="quarter" idx="12"/>
          </p:nvPr>
        </p:nvSpPr>
        <p:spPr>
          <a:ln/>
        </p:spPr>
        <p:txBody>
          <a:bodyPr/>
          <a:lstStyle>
            <a:lvl1pPr>
              <a:defRPr/>
            </a:lvl1pPr>
          </a:lstStyle>
          <a:p>
            <a:fld id="{278524E5-E5F2-46F6-AA82-66B4D2C67853}" type="slidenum">
              <a:rPr lang="en-US" altLang="en-US"/>
              <a:pPr/>
              <a:t>‹#›</a:t>
            </a:fld>
            <a:endParaRPr lang="en-US" altLang="en-US"/>
          </a:p>
        </p:txBody>
      </p:sp>
    </p:spTree>
    <p:extLst>
      <p:ext uri="{BB962C8B-B14F-4D97-AF65-F5344CB8AC3E}">
        <p14:creationId xmlns:p14="http://schemas.microsoft.com/office/powerpoint/2010/main" val="157413926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369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C683469-1F34-413E-B1AF-63BA1EBB3A0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79F6B31-CDBD-43AD-B036-E57FDC0168F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0420" name="Rectangle 4">
            <a:extLst>
              <a:ext uri="{FF2B5EF4-FFF2-40B4-BE49-F238E27FC236}">
                <a16:creationId xmlns:a16="http://schemas.microsoft.com/office/drawing/2014/main" id="{1FCEFB8A-416C-4391-823A-3F43EE70822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Arial" charset="0"/>
              </a:defRPr>
            </a:lvl1pPr>
          </a:lstStyle>
          <a:p>
            <a:pPr>
              <a:defRPr/>
            </a:pPr>
            <a:endParaRPr lang="en-US"/>
          </a:p>
        </p:txBody>
      </p:sp>
      <p:sp>
        <p:nvSpPr>
          <p:cNvPr id="60421" name="Rectangle 5">
            <a:extLst>
              <a:ext uri="{FF2B5EF4-FFF2-40B4-BE49-F238E27FC236}">
                <a16:creationId xmlns:a16="http://schemas.microsoft.com/office/drawing/2014/main" id="{37D361D8-4DDD-410C-BE7A-05519CEF04B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Arial" charset="0"/>
              </a:defRPr>
            </a:lvl1pPr>
          </a:lstStyle>
          <a:p>
            <a:pPr>
              <a:defRPr/>
            </a:pPr>
            <a:endParaRPr lang="en-US"/>
          </a:p>
        </p:txBody>
      </p:sp>
      <p:sp>
        <p:nvSpPr>
          <p:cNvPr id="60422" name="Rectangle 6">
            <a:extLst>
              <a:ext uri="{FF2B5EF4-FFF2-40B4-BE49-F238E27FC236}">
                <a16:creationId xmlns:a16="http://schemas.microsoft.com/office/drawing/2014/main" id="{F9C7388C-2D4F-400D-AD84-E05CB0E92E0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0BF9272-A2A3-473A-B5A9-28A9F6DA22C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1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7.m4a"/><Relationship Id="rId7" Type="http://schemas.openxmlformats.org/officeDocument/2006/relationships/image" Target="../media/image21.emf"/><Relationship Id="rId2" Type="http://schemas.microsoft.com/office/2007/relationships/media" Target="../media/media17.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6.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media18.m4a"/><Relationship Id="rId7" Type="http://schemas.openxmlformats.org/officeDocument/2006/relationships/image" Target="../media/image21.emf"/><Relationship Id="rId2" Type="http://schemas.microsoft.com/office/2007/relationships/media" Target="../media/media18.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7.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image" Target="../media/image25.jpe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3.xml"/><Relationship Id="rId7" Type="http://schemas.openxmlformats.org/officeDocument/2006/relationships/image" Target="../media/image2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2.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notesSlide" Target="../notesSlides/notesSlide19.xml"/><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4.jpeg"/><Relationship Id="rId10" Type="http://schemas.openxmlformats.org/officeDocument/2006/relationships/image" Target="../media/image9.emf"/><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3.png"/><Relationship Id="rId10" Type="http://schemas.openxmlformats.org/officeDocument/2006/relationships/image" Target="../media/image42.png"/><Relationship Id="rId4" Type="http://schemas.openxmlformats.org/officeDocument/2006/relationships/notesSlide" Target="../notesSlides/notesSlide20.xml"/><Relationship Id="rId9" Type="http://schemas.openxmlformats.org/officeDocument/2006/relationships/image" Target="../media/image41.png"/><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hyperlink" Target="../../EY%20DVD/Tower%20Hill%202017.mov"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w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0.m4a"/><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9.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10.m4a"/><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26802B37-3A02-4BA8-960C-52553EC766B1}"/>
              </a:ext>
            </a:extLst>
          </p:cNvPr>
          <p:cNvSpPr>
            <a:spLocks noGrp="1" noChangeArrowheads="1"/>
          </p:cNvSpPr>
          <p:nvPr>
            <p:ph type="title"/>
          </p:nvPr>
        </p:nvSpPr>
        <p:spPr>
          <a:xfrm>
            <a:off x="457200" y="457200"/>
            <a:ext cx="8229600" cy="849313"/>
          </a:xfrm>
        </p:spPr>
        <p:txBody>
          <a:bodyPr/>
          <a:lstStyle/>
          <a:p>
            <a:pPr eaLnBrk="1" hangingPunct="1"/>
            <a:r>
              <a:rPr lang="en-GB" altLang="en-US" sz="4000" b="1">
                <a:latin typeface="Palladius" charset="0"/>
                <a:ea typeface="ＭＳ Ｐゴシック" panose="020B0600070205080204" pitchFamily="34" charset="-128"/>
              </a:rPr>
              <a:t/>
            </a:r>
            <a:br>
              <a:rPr lang="en-GB" altLang="en-US" sz="4000" b="1">
                <a:latin typeface="Palladius" charset="0"/>
                <a:ea typeface="ＭＳ Ｐゴシック" panose="020B0600070205080204" pitchFamily="34" charset="-128"/>
              </a:rPr>
            </a:br>
            <a:r>
              <a:rPr lang="en-GB" altLang="en-US" sz="4000" b="1">
                <a:latin typeface="Palladius" charset="0"/>
                <a:ea typeface="ＭＳ Ｐゴシック" panose="020B0600070205080204" pitchFamily="34" charset="-128"/>
              </a:rPr>
              <a:t/>
            </a:r>
            <a:br>
              <a:rPr lang="en-GB" altLang="en-US" sz="4000" b="1">
                <a:latin typeface="Palladius" charset="0"/>
                <a:ea typeface="ＭＳ Ｐゴシック" panose="020B0600070205080204" pitchFamily="34" charset="-128"/>
              </a:rPr>
            </a:br>
            <a:r>
              <a:rPr lang="en-GB" altLang="en-US" sz="4000" b="1">
                <a:latin typeface="Palladius" charset="0"/>
                <a:ea typeface="ＭＳ Ｐゴシック" panose="020B0600070205080204" pitchFamily="34" charset="-128"/>
              </a:rPr>
              <a:t/>
            </a:r>
            <a:br>
              <a:rPr lang="en-GB" altLang="en-US" sz="4000" b="1">
                <a:latin typeface="Palladius" charset="0"/>
                <a:ea typeface="ＭＳ Ｐゴシック" panose="020B0600070205080204" pitchFamily="34" charset="-128"/>
              </a:rPr>
            </a:br>
            <a:r>
              <a:rPr lang="en-GB" altLang="en-US" sz="4000" b="1">
                <a:latin typeface="Palladius" charset="0"/>
                <a:ea typeface="ＭＳ Ｐゴシック" panose="020B0600070205080204" pitchFamily="34" charset="-128"/>
              </a:rPr>
              <a:t/>
            </a:r>
            <a:br>
              <a:rPr lang="en-GB" altLang="en-US" sz="4000" b="1">
                <a:latin typeface="Palladius" charset="0"/>
                <a:ea typeface="ＭＳ Ｐゴシック" panose="020B0600070205080204" pitchFamily="34" charset="-128"/>
              </a:rPr>
            </a:br>
            <a:r>
              <a:rPr lang="en-GB" altLang="en-US" sz="4000" b="1">
                <a:solidFill>
                  <a:schemeClr val="bg1"/>
                </a:solidFill>
                <a:latin typeface="Comic Sans MS" panose="030F0702030302020204" pitchFamily="66" charset="0"/>
                <a:ea typeface="ＭＳ Ｐゴシック" panose="020B0600070205080204" pitchFamily="34" charset="-128"/>
              </a:rPr>
              <a:t>Tower Hill Primary School</a:t>
            </a:r>
            <a:br>
              <a:rPr lang="en-GB" altLang="en-US" sz="4000" b="1">
                <a:solidFill>
                  <a:schemeClr val="bg1"/>
                </a:solidFill>
                <a:latin typeface="Comic Sans MS" panose="030F0702030302020204" pitchFamily="66" charset="0"/>
                <a:ea typeface="ＭＳ Ｐゴシック" panose="020B0600070205080204" pitchFamily="34" charset="-128"/>
              </a:rPr>
            </a:br>
            <a:r>
              <a:rPr lang="en-GB" altLang="en-US" sz="4000" b="1">
                <a:solidFill>
                  <a:schemeClr val="bg1"/>
                </a:solidFill>
                <a:latin typeface="Comic Sans MS" panose="030F0702030302020204" pitchFamily="66" charset="0"/>
                <a:ea typeface="ＭＳ Ｐゴシック" panose="020B0600070205080204" pitchFamily="34" charset="-128"/>
              </a:rPr>
              <a:t/>
            </a:r>
            <a:br>
              <a:rPr lang="en-GB" altLang="en-US" sz="4000" b="1">
                <a:solidFill>
                  <a:schemeClr val="bg1"/>
                </a:solidFill>
                <a:latin typeface="Comic Sans MS" panose="030F0702030302020204" pitchFamily="66" charset="0"/>
                <a:ea typeface="ＭＳ Ｐゴシック" panose="020B0600070205080204" pitchFamily="34" charset="-128"/>
              </a:rPr>
            </a:br>
            <a:r>
              <a:rPr lang="en-GB" altLang="en-US" sz="4000" b="1">
                <a:solidFill>
                  <a:schemeClr val="bg1"/>
                </a:solidFill>
                <a:latin typeface="Comic Sans MS" panose="030F0702030302020204" pitchFamily="66" charset="0"/>
                <a:ea typeface="ＭＳ Ｐゴシック" panose="020B0600070205080204" pitchFamily="34" charset="-128"/>
              </a:rPr>
              <a:t/>
            </a:r>
            <a:br>
              <a:rPr lang="en-GB" altLang="en-US" sz="4000" b="1">
                <a:solidFill>
                  <a:schemeClr val="bg1"/>
                </a:solidFill>
                <a:latin typeface="Comic Sans MS" panose="030F0702030302020204" pitchFamily="66" charset="0"/>
                <a:ea typeface="ＭＳ Ｐゴシック" panose="020B0600070205080204" pitchFamily="34" charset="-128"/>
              </a:rPr>
            </a:br>
            <a:r>
              <a:rPr lang="en-GB" altLang="en-US" sz="4000" b="1">
                <a:solidFill>
                  <a:srgbClr val="FFFFFF"/>
                </a:solidFill>
                <a:latin typeface="Comic Sans MS" panose="030F0702030302020204" pitchFamily="66" charset="0"/>
                <a:ea typeface="ＭＳ Ｐゴシック" panose="020B0600070205080204" pitchFamily="34" charset="-128"/>
              </a:rPr>
              <a:t>Early Years</a:t>
            </a:r>
            <a:br>
              <a:rPr lang="en-GB" altLang="en-US" sz="4000" b="1">
                <a:solidFill>
                  <a:srgbClr val="FFFFFF"/>
                </a:solidFill>
                <a:latin typeface="Comic Sans MS" panose="030F0702030302020204" pitchFamily="66" charset="0"/>
                <a:ea typeface="ＭＳ Ｐゴシック" panose="020B0600070205080204" pitchFamily="34" charset="-128"/>
              </a:rPr>
            </a:br>
            <a:r>
              <a:rPr lang="en-GB" altLang="en-US" sz="4000" b="1">
                <a:solidFill>
                  <a:srgbClr val="FFFFFF"/>
                </a:solidFill>
                <a:latin typeface="Comic Sans MS" panose="030F0702030302020204" pitchFamily="66" charset="0"/>
                <a:ea typeface="ＭＳ Ｐゴシック" panose="020B0600070205080204" pitchFamily="34" charset="-128"/>
              </a:rPr>
              <a:t>Induction Information 2020</a:t>
            </a:r>
            <a:endParaRPr lang="en-US" altLang="en-US" sz="4000" b="1">
              <a:solidFill>
                <a:srgbClr val="FFFFFF"/>
              </a:solidFill>
              <a:latin typeface="Comic Sans MS" panose="030F0702030302020204" pitchFamily="66" charset="0"/>
              <a:ea typeface="ＭＳ Ｐゴシック" panose="020B0600070205080204" pitchFamily="34" charset="-128"/>
            </a:endParaRPr>
          </a:p>
        </p:txBody>
      </p:sp>
      <p:sp>
        <p:nvSpPr>
          <p:cNvPr id="4099" name="Rectangle 6">
            <a:extLst>
              <a:ext uri="{FF2B5EF4-FFF2-40B4-BE49-F238E27FC236}">
                <a16:creationId xmlns:a16="http://schemas.microsoft.com/office/drawing/2014/main" id="{D8E87FC3-FB9B-45D7-9D40-1654FB89829F}"/>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100" name="Rectangle 7">
            <a:extLst>
              <a:ext uri="{FF2B5EF4-FFF2-40B4-BE49-F238E27FC236}">
                <a16:creationId xmlns:a16="http://schemas.microsoft.com/office/drawing/2014/main" id="{D58E0915-4061-4E10-995C-E1610E6B042B}"/>
              </a:ext>
            </a:extLst>
          </p:cNvPr>
          <p:cNvSpPr>
            <a:spLocks noChangeArrowheads="1"/>
          </p:cNvSpPr>
          <p:nvPr/>
        </p:nvSpPr>
        <p:spPr bwMode="auto">
          <a:xfrm>
            <a:off x="0" y="23050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2800" b="1"/>
              <a:t>	</a:t>
            </a:r>
            <a:endParaRPr lang="en-US" altLang="en-US" sz="1800"/>
          </a:p>
        </p:txBody>
      </p:sp>
      <p:sp>
        <p:nvSpPr>
          <p:cNvPr id="4101" name="Rectangle 8">
            <a:extLst>
              <a:ext uri="{FF2B5EF4-FFF2-40B4-BE49-F238E27FC236}">
                <a16:creationId xmlns:a16="http://schemas.microsoft.com/office/drawing/2014/main" id="{10293FF6-51F9-484E-9A9B-77AE0C92C533}"/>
              </a:ext>
            </a:extLst>
          </p:cNvPr>
          <p:cNvSpPr>
            <a:spLocks noChangeArrowheads="1"/>
          </p:cNvSpPr>
          <p:nvPr/>
        </p:nvSpPr>
        <p:spPr bwMode="auto">
          <a:xfrm>
            <a:off x="0" y="40719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4102" name="Picture 8" descr="Image result for tower hill primary school farnborough">
            <a:extLst>
              <a:ext uri="{FF2B5EF4-FFF2-40B4-BE49-F238E27FC236}">
                <a16:creationId xmlns:a16="http://schemas.microsoft.com/office/drawing/2014/main" id="{12A5B897-BCD0-4095-8405-EC0728D42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135063"/>
            <a:ext cx="2286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C:\Users\sally.wilcox.TOWERHILLPRI.006\AppData\Local\Microsoft\Windows\Temporary Internet Files\Content.Word\IMG_1457.jpg">
            <a:extLst>
              <a:ext uri="{FF2B5EF4-FFF2-40B4-BE49-F238E27FC236}">
                <a16:creationId xmlns:a16="http://schemas.microsoft.com/office/drawing/2014/main" id="{BDD70399-E21B-4024-8598-A5FAA4989C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248" t="19804" r="1340" b="10648"/>
          <a:stretch>
            <a:fillRect/>
          </a:stretch>
        </p:blipFill>
        <p:spPr bwMode="auto">
          <a:xfrm>
            <a:off x="2843213" y="4008438"/>
            <a:ext cx="345757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03648" y="4944269"/>
            <a:ext cx="406400" cy="4064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DA4F1C2-3D13-402C-BE76-01AFBE7F8B7A}"/>
              </a:ext>
            </a:extLst>
          </p:cNvPr>
          <p:cNvSpPr>
            <a:spLocks noGrp="1" noChangeArrowheads="1"/>
          </p:cNvSpPr>
          <p:nvPr>
            <p:ph type="title"/>
          </p:nvPr>
        </p:nvSpPr>
        <p:spPr/>
        <p:txBody>
          <a:bodyPr/>
          <a:lstStyle/>
          <a:p>
            <a:pPr eaLnBrk="1" hangingPunct="1"/>
            <a:r>
              <a:rPr lang="en-GB" altLang="en-US">
                <a:solidFill>
                  <a:schemeClr val="bg1"/>
                </a:solidFill>
                <a:latin typeface="Comic Sans MS" panose="030F0702030302020204" pitchFamily="66" charset="0"/>
                <a:ea typeface="ＭＳ Ｐゴシック" panose="020B0600070205080204" pitchFamily="34" charset="-128"/>
              </a:rPr>
              <a:t>Absences</a:t>
            </a:r>
            <a:endParaRPr lang="en-US" altLang="en-US">
              <a:solidFill>
                <a:schemeClr val="bg1"/>
              </a:solidFill>
              <a:latin typeface="Comic Sans MS" panose="030F0702030302020204" pitchFamily="66" charset="0"/>
              <a:ea typeface="ＭＳ Ｐゴシック" panose="020B0600070205080204" pitchFamily="34" charset="-128"/>
            </a:endParaRPr>
          </a:p>
        </p:txBody>
      </p:sp>
      <p:sp>
        <p:nvSpPr>
          <p:cNvPr id="22531" name="Rectangle 3">
            <a:extLst>
              <a:ext uri="{FF2B5EF4-FFF2-40B4-BE49-F238E27FC236}">
                <a16:creationId xmlns:a16="http://schemas.microsoft.com/office/drawing/2014/main" id="{50A7B258-ACC3-4F2B-B192-7E443DA8B75A}"/>
              </a:ext>
            </a:extLst>
          </p:cNvPr>
          <p:cNvSpPr>
            <a:spLocks noGrp="1" noChangeArrowheads="1"/>
          </p:cNvSpPr>
          <p:nvPr>
            <p:ph type="body" idx="1"/>
          </p:nvPr>
        </p:nvSpPr>
        <p:spPr/>
        <p:txBody>
          <a:bodyPr/>
          <a:lstStyle/>
          <a:p>
            <a:pPr eaLnBrk="1" hangingPunct="1">
              <a:buFontTx/>
              <a:buNone/>
            </a:pPr>
            <a:r>
              <a:rPr lang="en-GB" altLang="en-US" sz="2000">
                <a:ea typeface="ＭＳ Ｐゴシック" panose="020B0600070205080204" pitchFamily="34" charset="-128"/>
              </a:rPr>
              <a:t>	</a:t>
            </a:r>
            <a:endParaRPr lang="en-US" altLang="en-US" sz="2000">
              <a:ea typeface="ＭＳ Ｐゴシック" panose="020B0600070205080204" pitchFamily="34" charset="-128"/>
            </a:endParaRPr>
          </a:p>
        </p:txBody>
      </p:sp>
      <p:sp>
        <p:nvSpPr>
          <p:cNvPr id="22532" name="Text Box 8">
            <a:extLst>
              <a:ext uri="{FF2B5EF4-FFF2-40B4-BE49-F238E27FC236}">
                <a16:creationId xmlns:a16="http://schemas.microsoft.com/office/drawing/2014/main" id="{4E2D741B-D90F-42B6-90A0-9A0DC8DC2203}"/>
              </a:ext>
            </a:extLst>
          </p:cNvPr>
          <p:cNvSpPr txBox="1">
            <a:spLocks noChangeArrowheads="1"/>
          </p:cNvSpPr>
          <p:nvPr/>
        </p:nvSpPr>
        <p:spPr bwMode="auto">
          <a:xfrm>
            <a:off x="512763" y="1417638"/>
            <a:ext cx="8208962"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b="1">
                <a:solidFill>
                  <a:schemeClr val="bg1"/>
                </a:solidFill>
                <a:latin typeface="Comic Sans MS" panose="030F0702030302020204" pitchFamily="66" charset="0"/>
              </a:rPr>
              <a:t>We request early notification of absences by note or a telephone call to the office.</a:t>
            </a:r>
          </a:p>
          <a:p>
            <a:pPr eaLnBrk="1" hangingPunct="1">
              <a:spcBef>
                <a:spcPct val="50000"/>
              </a:spcBef>
              <a:buFontTx/>
              <a:buNone/>
            </a:pPr>
            <a:r>
              <a:rPr lang="en-GB" altLang="en-US" sz="2400" b="1">
                <a:solidFill>
                  <a:schemeClr val="bg1"/>
                </a:solidFill>
                <a:latin typeface="Comic Sans MS" panose="030F0702030302020204" pitchFamily="66" charset="0"/>
              </a:rPr>
              <a:t>A letter </a:t>
            </a:r>
            <a:r>
              <a:rPr lang="en-GB" altLang="en-US" sz="2400" b="1">
                <a:solidFill>
                  <a:srgbClr val="FFFFFF"/>
                </a:solidFill>
                <a:latin typeface="Comic Sans MS" panose="030F0702030302020204" pitchFamily="66" charset="0"/>
              </a:rPr>
              <a:t>to the class teacher </a:t>
            </a:r>
            <a:r>
              <a:rPr lang="en-GB" altLang="en-US" sz="2400" b="1">
                <a:solidFill>
                  <a:schemeClr val="bg1"/>
                </a:solidFill>
                <a:latin typeface="Comic Sans MS" panose="030F0702030302020204" pitchFamily="66" charset="0"/>
              </a:rPr>
              <a:t>is also needed on your child’s return explaining your child’s absence. </a:t>
            </a:r>
          </a:p>
          <a:p>
            <a:pPr eaLnBrk="1" hangingPunct="1">
              <a:spcBef>
                <a:spcPct val="50000"/>
              </a:spcBef>
              <a:buFontTx/>
              <a:buNone/>
            </a:pPr>
            <a:r>
              <a:rPr lang="en-GB" altLang="en-US" sz="2400" b="1">
                <a:solidFill>
                  <a:schemeClr val="bg1"/>
                </a:solidFill>
                <a:latin typeface="Comic Sans MS" panose="030F0702030302020204" pitchFamily="66" charset="0"/>
              </a:rPr>
              <a:t>Official holiday forms are available from the office.  </a:t>
            </a:r>
          </a:p>
          <a:p>
            <a:pPr eaLnBrk="1" hangingPunct="1">
              <a:spcBef>
                <a:spcPct val="50000"/>
              </a:spcBef>
              <a:buFontTx/>
              <a:buNone/>
            </a:pPr>
            <a:r>
              <a:rPr lang="en-GB" altLang="en-US" sz="2400" b="1">
                <a:solidFill>
                  <a:schemeClr val="bg1"/>
                </a:solidFill>
                <a:latin typeface="Comic Sans MS" panose="030F0702030302020204" pitchFamily="66" charset="0"/>
              </a:rPr>
              <a:t>It is at the Head teacher’s discretion whether an absence is authorised but these can only be granted in </a:t>
            </a:r>
            <a:r>
              <a:rPr lang="en-GB" altLang="en-US" sz="2400" b="1">
                <a:solidFill>
                  <a:srgbClr val="FFFF00"/>
                </a:solidFill>
                <a:latin typeface="Comic Sans MS" panose="030F0702030302020204" pitchFamily="66" charset="0"/>
              </a:rPr>
              <a:t>EXCEPTIONAL &amp;/or UNIQUE CIRCUMSTANCES</a:t>
            </a:r>
            <a:r>
              <a:rPr lang="en-GB" altLang="en-US" sz="2400" b="1">
                <a:solidFill>
                  <a:schemeClr val="bg1"/>
                </a:solidFill>
                <a:latin typeface="Comic Sans MS" panose="030F0702030302020204" pitchFamily="66" charset="0"/>
              </a:rPr>
              <a:t>.</a:t>
            </a:r>
            <a:endParaRPr lang="en-GB" altLang="en-US" sz="1000" b="1">
              <a:solidFill>
                <a:schemeClr val="bg1"/>
              </a:solidFill>
              <a:latin typeface="Comic Sans MS" panose="030F0702030302020204" pitchFamily="66" charset="0"/>
            </a:endParaRPr>
          </a:p>
          <a:p>
            <a:pPr eaLnBrk="1" hangingPunct="1">
              <a:spcBef>
                <a:spcPct val="50000"/>
              </a:spcBef>
              <a:buFontTx/>
              <a:buNone/>
            </a:pPr>
            <a:r>
              <a:rPr lang="en-GB" altLang="en-US" sz="2400" b="1">
                <a:solidFill>
                  <a:schemeClr val="bg1"/>
                </a:solidFill>
                <a:latin typeface="Comic Sans MS" panose="030F0702030302020204" pitchFamily="66" charset="0"/>
              </a:rPr>
              <a:t>100% Harry! – our own ‘Attendance Santa Claus’!</a:t>
            </a:r>
            <a:endParaRPr lang="en-US" altLang="en-US" sz="2400" b="1">
              <a:solidFill>
                <a:schemeClr val="bg1"/>
              </a:solidFill>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7664" y="622156"/>
            <a:ext cx="406400" cy="4064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7057FEF-C8C3-4E1F-A2B6-2F8D29E5C02A}"/>
              </a:ext>
            </a:extLst>
          </p:cNvPr>
          <p:cNvSpPr>
            <a:spLocks noGrp="1" noChangeArrowheads="1"/>
          </p:cNvSpPr>
          <p:nvPr>
            <p:ph type="title"/>
          </p:nvPr>
        </p:nvSpPr>
        <p:spPr/>
        <p:txBody>
          <a:bodyPr/>
          <a:lstStyle/>
          <a:p>
            <a:pPr eaLnBrk="1" hangingPunct="1"/>
            <a:r>
              <a:rPr lang="en-GB" altLang="en-US">
                <a:solidFill>
                  <a:schemeClr val="bg1"/>
                </a:solidFill>
                <a:latin typeface="Comic Sans MS" panose="030F0702030302020204" pitchFamily="66" charset="0"/>
                <a:ea typeface="ＭＳ Ｐゴシック" panose="020B0600070205080204" pitchFamily="34" charset="-128"/>
              </a:rPr>
              <a:t>Late Arrivals</a:t>
            </a:r>
            <a:endParaRPr lang="en-US" altLang="en-US">
              <a:solidFill>
                <a:schemeClr val="bg1"/>
              </a:solidFill>
              <a:latin typeface="Comic Sans MS" panose="030F0702030302020204" pitchFamily="66" charset="0"/>
              <a:ea typeface="ＭＳ Ｐゴシック" panose="020B0600070205080204" pitchFamily="34" charset="-128"/>
            </a:endParaRPr>
          </a:p>
        </p:txBody>
      </p:sp>
      <p:sp>
        <p:nvSpPr>
          <p:cNvPr id="24579" name="Rectangle 3">
            <a:extLst>
              <a:ext uri="{FF2B5EF4-FFF2-40B4-BE49-F238E27FC236}">
                <a16:creationId xmlns:a16="http://schemas.microsoft.com/office/drawing/2014/main" id="{761E9FE0-0AC7-4A74-9B2D-7E82662141A1}"/>
              </a:ext>
            </a:extLst>
          </p:cNvPr>
          <p:cNvSpPr>
            <a:spLocks noGrp="1" noChangeArrowheads="1"/>
          </p:cNvSpPr>
          <p:nvPr>
            <p:ph type="body" idx="1"/>
          </p:nvPr>
        </p:nvSpPr>
        <p:spPr>
          <a:xfrm>
            <a:off x="468313" y="1341438"/>
            <a:ext cx="8229600" cy="4525962"/>
          </a:xfrm>
        </p:spPr>
        <p:txBody>
          <a:bodyPr/>
          <a:lstStyle/>
          <a:p>
            <a:pPr eaLnBrk="1" hangingPunct="1">
              <a:buFontTx/>
              <a:buNone/>
            </a:pPr>
            <a:r>
              <a:rPr lang="en-GB" altLang="en-US" sz="2000">
                <a:ea typeface="ＭＳ Ｐゴシック" panose="020B0600070205080204" pitchFamily="34" charset="-128"/>
              </a:rPr>
              <a:t>	</a:t>
            </a:r>
            <a:r>
              <a:rPr lang="en-GB" altLang="en-US" sz="2400" b="1">
                <a:solidFill>
                  <a:schemeClr val="bg1"/>
                </a:solidFill>
                <a:latin typeface="Comic Sans MS" panose="030F0702030302020204" pitchFamily="66" charset="0"/>
                <a:ea typeface="ＭＳ Ｐゴシック" panose="020B0600070205080204" pitchFamily="34" charset="-128"/>
              </a:rPr>
              <a:t>If for some reason you arrive late to school (after 9.00am when classroom doors are shut </a:t>
            </a:r>
            <a:r>
              <a:rPr lang="en-GB" altLang="en-US" sz="2400" b="1" i="1">
                <a:solidFill>
                  <a:schemeClr val="bg1"/>
                </a:solidFill>
                <a:latin typeface="Comic Sans MS" panose="030F0702030302020204" pitchFamily="66" charset="0"/>
                <a:ea typeface="ＭＳ Ｐゴシック" panose="020B0600070205080204" pitchFamily="34" charset="-128"/>
              </a:rPr>
              <a:t>for the safeguarding of all children</a:t>
            </a:r>
            <a:r>
              <a:rPr lang="en-GB" altLang="en-US" sz="2400" b="1">
                <a:solidFill>
                  <a:schemeClr val="bg1"/>
                </a:solidFill>
                <a:latin typeface="Comic Sans MS" panose="030F0702030302020204" pitchFamily="66" charset="0"/>
                <a:ea typeface="ＭＳ Ｐゴシック" panose="020B0600070205080204" pitchFamily="34" charset="-128"/>
              </a:rPr>
              <a:t>) please bring your child round to the office.  </a:t>
            </a:r>
          </a:p>
          <a:p>
            <a:pPr eaLnBrk="1" hangingPunct="1">
              <a:buFontTx/>
              <a:buNone/>
            </a:pPr>
            <a:endParaRPr lang="en-GB" altLang="en-US" sz="2400" b="1">
              <a:solidFill>
                <a:schemeClr val="bg1"/>
              </a:solidFill>
              <a:latin typeface="Comic Sans MS" panose="030F0702030302020204" pitchFamily="66" charset="0"/>
              <a:ea typeface="ＭＳ Ｐゴシック" panose="020B0600070205080204" pitchFamily="34" charset="-128"/>
            </a:endParaRPr>
          </a:p>
          <a:p>
            <a:pPr eaLnBrk="1" hangingPunct="1">
              <a:buFontTx/>
              <a:buNone/>
            </a:pPr>
            <a:r>
              <a:rPr lang="en-GB" altLang="en-US" sz="2400" b="1">
                <a:solidFill>
                  <a:schemeClr val="bg1"/>
                </a:solidFill>
                <a:latin typeface="Comic Sans MS" panose="030F0702030302020204" pitchFamily="66" charset="0"/>
                <a:ea typeface="ＭＳ Ｐゴシック" panose="020B0600070205080204" pitchFamily="34" charset="-128"/>
              </a:rPr>
              <a:t>   You will be asked to complete an entry into the ‘Late Book’ so that the office team can ensure children are marked on the register and their lunch is booked. </a:t>
            </a:r>
          </a:p>
          <a:p>
            <a:pPr eaLnBrk="1" hangingPunct="1">
              <a:buFontTx/>
              <a:buNone/>
            </a:pPr>
            <a:r>
              <a:rPr lang="en-GB" altLang="en-US" sz="2400" b="1">
                <a:solidFill>
                  <a:schemeClr val="bg1"/>
                </a:solidFill>
                <a:latin typeface="Comic Sans MS" panose="030F0702030302020204" pitchFamily="66" charset="0"/>
                <a:ea typeface="ＭＳ Ｐゴシック" panose="020B0600070205080204" pitchFamily="34" charset="-128"/>
              </a:rPr>
              <a:t>   </a:t>
            </a:r>
          </a:p>
          <a:p>
            <a:pPr eaLnBrk="1" hangingPunct="1">
              <a:buFontTx/>
              <a:buNone/>
            </a:pPr>
            <a:r>
              <a:rPr lang="en-GB" altLang="en-US" sz="2400" b="1">
                <a:solidFill>
                  <a:schemeClr val="bg1"/>
                </a:solidFill>
                <a:latin typeface="Comic Sans MS" panose="030F0702030302020204" pitchFamily="66" charset="0"/>
                <a:ea typeface="ＭＳ Ｐゴシック" panose="020B0600070205080204" pitchFamily="34" charset="-128"/>
              </a:rPr>
              <a:t>   Persistent lateness is treated in the same way as unauthorised absence. </a:t>
            </a:r>
            <a:endParaRPr lang="en-US" altLang="en-US" sz="2400" b="1">
              <a:solidFill>
                <a:schemeClr val="bg1"/>
              </a:solidFill>
              <a:latin typeface="Comic Sans MS" panose="030F0702030302020204" pitchFamily="66" charset="0"/>
              <a:ea typeface="ＭＳ Ｐゴシック" panose="020B0600070205080204" pitchFamily="34" charset="-12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1680" y="642938"/>
            <a:ext cx="406400" cy="4064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E3F9D93-EBB3-4339-9A33-6360F5C4CF74}"/>
              </a:ext>
            </a:extLst>
          </p:cNvPr>
          <p:cNvSpPr>
            <a:spLocks noGrp="1" noChangeArrowheads="1"/>
          </p:cNvSpPr>
          <p:nvPr>
            <p:ph type="title"/>
          </p:nvPr>
        </p:nvSpPr>
        <p:spPr/>
        <p:txBody>
          <a:bodyPr/>
          <a:lstStyle/>
          <a:p>
            <a:pPr eaLnBrk="1" hangingPunct="1"/>
            <a:r>
              <a:rPr lang="en-GB" altLang="en-US">
                <a:solidFill>
                  <a:schemeClr val="bg1"/>
                </a:solidFill>
                <a:latin typeface="Comic Sans MS" panose="030F0702030302020204" pitchFamily="66" charset="0"/>
                <a:ea typeface="ＭＳ Ｐゴシック" panose="020B0600070205080204" pitchFamily="34" charset="-128"/>
              </a:rPr>
              <a:t>Medical Information</a:t>
            </a:r>
            <a:endParaRPr lang="en-US" altLang="en-US">
              <a:solidFill>
                <a:schemeClr val="bg1"/>
              </a:solidFill>
              <a:latin typeface="Comic Sans MS" panose="030F0702030302020204" pitchFamily="66" charset="0"/>
              <a:ea typeface="ＭＳ Ｐゴシック" panose="020B0600070205080204" pitchFamily="34" charset="-128"/>
            </a:endParaRPr>
          </a:p>
        </p:txBody>
      </p:sp>
      <p:sp>
        <p:nvSpPr>
          <p:cNvPr id="26627" name="Rectangle 3">
            <a:extLst>
              <a:ext uri="{FF2B5EF4-FFF2-40B4-BE49-F238E27FC236}">
                <a16:creationId xmlns:a16="http://schemas.microsoft.com/office/drawing/2014/main" id="{A2FAB175-2FD2-4EA6-8CBC-09912A719F68}"/>
              </a:ext>
            </a:extLst>
          </p:cNvPr>
          <p:cNvSpPr>
            <a:spLocks noGrp="1" noChangeArrowheads="1"/>
          </p:cNvSpPr>
          <p:nvPr>
            <p:ph type="body" idx="1"/>
          </p:nvPr>
        </p:nvSpPr>
        <p:spPr>
          <a:xfrm>
            <a:off x="457200" y="1268413"/>
            <a:ext cx="8229600" cy="4857750"/>
          </a:xfrm>
        </p:spPr>
        <p:txBody>
          <a:bodyPr/>
          <a:lstStyle/>
          <a:p>
            <a:pPr eaLnBrk="1" hangingPunct="1">
              <a:lnSpc>
                <a:spcPct val="90000"/>
              </a:lnSpc>
            </a:pPr>
            <a:r>
              <a:rPr lang="en-GB" altLang="en-US" sz="2400" b="1">
                <a:solidFill>
                  <a:schemeClr val="bg1"/>
                </a:solidFill>
                <a:latin typeface="Comic Sans MS" panose="030F0702030302020204" pitchFamily="66" charset="0"/>
                <a:ea typeface="ＭＳ Ｐゴシック" panose="020B0600070205080204" pitchFamily="34" charset="-128"/>
              </a:rPr>
              <a:t>It is very important that any serious illnesses and allergies are clearly indicated on the ‘All About Me’ form.  It is also vital that the school has an up-to-date address and telephone number where you, or someone of your choice, can be reached in an emergency.  </a:t>
            </a:r>
          </a:p>
          <a:p>
            <a:pPr eaLnBrk="1" hangingPunct="1">
              <a:lnSpc>
                <a:spcPct val="90000"/>
              </a:lnSpc>
            </a:pPr>
            <a:endParaRPr lang="en-GB" altLang="en-US" sz="1000" b="1">
              <a:solidFill>
                <a:schemeClr val="bg1"/>
              </a:solidFill>
              <a:latin typeface="Comic Sans MS" panose="030F0702030302020204" pitchFamily="66" charset="0"/>
              <a:ea typeface="ＭＳ Ｐゴシック" panose="020B0600070205080204" pitchFamily="34" charset="-128"/>
            </a:endParaRPr>
          </a:p>
          <a:p>
            <a:pPr eaLnBrk="1" hangingPunct="1">
              <a:lnSpc>
                <a:spcPct val="90000"/>
              </a:lnSpc>
            </a:pPr>
            <a:r>
              <a:rPr lang="en-GB" altLang="en-US" sz="2400" b="1">
                <a:solidFill>
                  <a:schemeClr val="bg1"/>
                </a:solidFill>
                <a:latin typeface="Comic Sans MS" panose="030F0702030302020204" pitchFamily="66" charset="0"/>
                <a:ea typeface="ＭＳ Ｐゴシック" panose="020B0600070205080204" pitchFamily="34" charset="-128"/>
              </a:rPr>
              <a:t>We will always administer or oversee asthma medication or any prescribed medication.  To do this we will need you to complete a consent form, please ask in the office.  </a:t>
            </a:r>
          </a:p>
          <a:p>
            <a:pPr eaLnBrk="1" hangingPunct="1">
              <a:lnSpc>
                <a:spcPct val="90000"/>
              </a:lnSpc>
            </a:pPr>
            <a:endParaRPr lang="en-GB" altLang="en-US" sz="1000" b="1">
              <a:solidFill>
                <a:schemeClr val="bg1"/>
              </a:solidFill>
              <a:latin typeface="Comic Sans MS" panose="030F0702030302020204" pitchFamily="66" charset="0"/>
              <a:ea typeface="ＭＳ Ｐゴシック" panose="020B0600070205080204" pitchFamily="34" charset="-128"/>
            </a:endParaRPr>
          </a:p>
          <a:p>
            <a:pPr eaLnBrk="1" hangingPunct="1">
              <a:lnSpc>
                <a:spcPct val="90000"/>
              </a:lnSpc>
            </a:pPr>
            <a:r>
              <a:rPr lang="en-GB" altLang="en-US" sz="2400" b="1">
                <a:solidFill>
                  <a:schemeClr val="bg1"/>
                </a:solidFill>
                <a:latin typeface="Comic Sans MS" panose="030F0702030302020204" pitchFamily="66" charset="0"/>
                <a:ea typeface="ＭＳ Ｐゴシック" panose="020B0600070205080204" pitchFamily="34" charset="-128"/>
              </a:rPr>
              <a:t>If your child has actually been sick or had a stomach upset, please keep them at home for 48 hours before returning them to school.</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608" y="439738"/>
            <a:ext cx="406400" cy="4064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FF03891-C95E-44A3-ABBE-ECF42E5FC123}"/>
              </a:ext>
            </a:extLst>
          </p:cNvPr>
          <p:cNvSpPr>
            <a:spLocks noGrp="1" noChangeArrowheads="1"/>
          </p:cNvSpPr>
          <p:nvPr>
            <p:ph type="title"/>
          </p:nvPr>
        </p:nvSpPr>
        <p:spPr/>
        <p:txBody>
          <a:bodyPr/>
          <a:lstStyle/>
          <a:p>
            <a:pPr eaLnBrk="1" hangingPunct="1"/>
            <a:r>
              <a:rPr lang="en-GB" altLang="en-US">
                <a:solidFill>
                  <a:schemeClr val="bg1"/>
                </a:solidFill>
                <a:latin typeface="Comic Sans MS" panose="030F0702030302020204" pitchFamily="66" charset="0"/>
                <a:ea typeface="ＭＳ Ｐゴシック" panose="020B0600070205080204" pitchFamily="34" charset="-128"/>
              </a:rPr>
              <a:t>School Uniform</a:t>
            </a:r>
            <a:endParaRPr lang="en-US" altLang="en-US">
              <a:solidFill>
                <a:schemeClr val="bg1"/>
              </a:solidFill>
              <a:latin typeface="Comic Sans MS" panose="030F0702030302020204" pitchFamily="66" charset="0"/>
              <a:ea typeface="ＭＳ Ｐゴシック" panose="020B0600070205080204" pitchFamily="34" charset="-128"/>
            </a:endParaRPr>
          </a:p>
        </p:txBody>
      </p:sp>
      <p:pic>
        <p:nvPicPr>
          <p:cNvPr id="28675" name="Picture 6" descr="DSCN1930">
            <a:extLst>
              <a:ext uri="{FF2B5EF4-FFF2-40B4-BE49-F238E27FC236}">
                <a16:creationId xmlns:a16="http://schemas.microsoft.com/office/drawing/2014/main" id="{CC32C3FB-D8BE-4D65-BB4F-3654B64FA061}"/>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846263" y="3789363"/>
            <a:ext cx="2433637" cy="1825625"/>
          </a:xfrm>
        </p:spPr>
      </p:pic>
      <p:pic>
        <p:nvPicPr>
          <p:cNvPr id="28676" name="Picture 11" descr="induction photos 010">
            <a:extLst>
              <a:ext uri="{FF2B5EF4-FFF2-40B4-BE49-F238E27FC236}">
                <a16:creationId xmlns:a16="http://schemas.microsoft.com/office/drawing/2014/main" id="{EA315E29-6EB4-4444-BEA9-B6938FA43065}"/>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539750" y="1531938"/>
            <a:ext cx="2693988" cy="2020887"/>
          </a:xfrm>
        </p:spPr>
      </p:pic>
      <p:sp>
        <p:nvSpPr>
          <p:cNvPr id="28677" name="TextBox 6">
            <a:extLst>
              <a:ext uri="{FF2B5EF4-FFF2-40B4-BE49-F238E27FC236}">
                <a16:creationId xmlns:a16="http://schemas.microsoft.com/office/drawing/2014/main" id="{DE2705E0-6D5C-46C6-A0F2-CBDF922A6707}"/>
              </a:ext>
            </a:extLst>
          </p:cNvPr>
          <p:cNvSpPr txBox="1">
            <a:spLocks noChangeArrowheads="1"/>
          </p:cNvSpPr>
          <p:nvPr/>
        </p:nvSpPr>
        <p:spPr bwMode="auto">
          <a:xfrm>
            <a:off x="1476375" y="6092825"/>
            <a:ext cx="2786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GB" altLang="en-US" sz="2400" b="1">
                <a:solidFill>
                  <a:srgbClr val="FFFF00"/>
                </a:solidFill>
                <a:latin typeface="Comic Sans MS" panose="030F0702030302020204" pitchFamily="66" charset="0"/>
              </a:rPr>
              <a:t>Smart Award!</a:t>
            </a:r>
            <a:endParaRPr lang="en-US" altLang="en-US" sz="2400" b="1">
              <a:solidFill>
                <a:srgbClr val="FFFF00"/>
              </a:solidFill>
              <a:latin typeface="Comic Sans MS" panose="030F0702030302020204" pitchFamily="66" charset="0"/>
            </a:endParaRPr>
          </a:p>
        </p:txBody>
      </p:sp>
      <p:pic>
        <p:nvPicPr>
          <p:cNvPr id="28678" name="Picture 1">
            <a:extLst>
              <a:ext uri="{FF2B5EF4-FFF2-40B4-BE49-F238E27FC236}">
                <a16:creationId xmlns:a16="http://schemas.microsoft.com/office/drawing/2014/main" id="{065A58C6-9303-4823-922E-0FCC2CFE49A3}"/>
              </a:ext>
            </a:extLst>
          </p:cNvPr>
          <p:cNvPicPr>
            <a:picLocks noChangeAspect="1"/>
          </p:cNvPicPr>
          <p:nvPr/>
        </p:nvPicPr>
        <p:blipFill>
          <a:blip r:embed="rId7">
            <a:extLst>
              <a:ext uri="{28A0092B-C50C-407E-A947-70E740481C1C}">
                <a14:useLocalDpi xmlns:a14="http://schemas.microsoft.com/office/drawing/2010/main" val="0"/>
              </a:ext>
            </a:extLst>
          </a:blip>
          <a:srcRect l="37956" t="5623" r="37372" b="14528"/>
          <a:stretch>
            <a:fillRect/>
          </a:stretch>
        </p:blipFill>
        <p:spPr bwMode="auto">
          <a:xfrm>
            <a:off x="5580063" y="1439863"/>
            <a:ext cx="2808287"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WordArt 6">
            <a:extLst>
              <a:ext uri="{FF2B5EF4-FFF2-40B4-BE49-F238E27FC236}">
                <a16:creationId xmlns:a16="http://schemas.microsoft.com/office/drawing/2014/main" id="{64C69368-81B4-498E-9A1B-8E16B2728D78}"/>
              </a:ext>
            </a:extLst>
          </p:cNvPr>
          <p:cNvSpPr>
            <a:spLocks noChangeArrowheads="1" noChangeShapeType="1" noTextEdit="1"/>
          </p:cNvSpPr>
          <p:nvPr/>
        </p:nvSpPr>
        <p:spPr bwMode="auto">
          <a:xfrm>
            <a:off x="323850" y="2420938"/>
            <a:ext cx="8569325" cy="1655762"/>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panose="020B0A04020102020204" pitchFamily="34" charset="0"/>
              </a:rPr>
              <a:t>Please ensure all your child's</a:t>
            </a:r>
          </a:p>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panose="020B0A04020102020204" pitchFamily="34" charset="0"/>
              </a:rPr>
              <a:t>belongings are clearly named!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87824" y="465313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0" tmFilter="0, 0; .2, .5; .8, .5; 1, 0"/>
                                        <p:tgtEl>
                                          <p:spTgt spid="79878"/>
                                        </p:tgtEl>
                                      </p:cBhvr>
                                    </p:animEffect>
                                    <p:animScale>
                                      <p:cBhvr>
                                        <p:cTn id="7" dur="2500" autoRev="1" fill="hold"/>
                                        <p:tgtEl>
                                          <p:spTgt spid="7987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477"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A974E9D-79D2-4874-BCE2-E36AFD246C01}"/>
              </a:ext>
            </a:extLst>
          </p:cNvPr>
          <p:cNvSpPr>
            <a:spLocks noGrp="1" noChangeArrowheads="1"/>
          </p:cNvSpPr>
          <p:nvPr>
            <p:ph type="title"/>
          </p:nvPr>
        </p:nvSpPr>
        <p:spPr/>
        <p:txBody>
          <a:bodyPr/>
          <a:lstStyle/>
          <a:p>
            <a:pPr eaLnBrk="1" hangingPunct="1"/>
            <a:r>
              <a:rPr lang="en-GB" altLang="en-US">
                <a:solidFill>
                  <a:schemeClr val="bg1"/>
                </a:solidFill>
                <a:latin typeface="Comic Sans MS" panose="030F0702030302020204" pitchFamily="66" charset="0"/>
                <a:ea typeface="ＭＳ Ｐゴシック" panose="020B0600070205080204" pitchFamily="34" charset="-128"/>
              </a:rPr>
              <a:t>Book Bags</a:t>
            </a:r>
            <a:endParaRPr lang="en-US" altLang="en-US">
              <a:solidFill>
                <a:schemeClr val="bg1"/>
              </a:solidFill>
              <a:latin typeface="Comic Sans MS" panose="030F0702030302020204" pitchFamily="66" charset="0"/>
              <a:ea typeface="ＭＳ Ｐゴシック" panose="020B0600070205080204" pitchFamily="34" charset="-128"/>
            </a:endParaRPr>
          </a:p>
        </p:txBody>
      </p:sp>
      <p:sp>
        <p:nvSpPr>
          <p:cNvPr id="32771" name="Rectangle 3">
            <a:extLst>
              <a:ext uri="{FF2B5EF4-FFF2-40B4-BE49-F238E27FC236}">
                <a16:creationId xmlns:a16="http://schemas.microsoft.com/office/drawing/2014/main" id="{93B2BF70-2EFA-4CE7-89FB-5BF4449C4E54}"/>
              </a:ext>
            </a:extLst>
          </p:cNvPr>
          <p:cNvSpPr>
            <a:spLocks noGrp="1" noChangeArrowheads="1"/>
          </p:cNvSpPr>
          <p:nvPr>
            <p:ph type="body" sz="half" idx="1"/>
          </p:nvPr>
        </p:nvSpPr>
        <p:spPr>
          <a:xfrm>
            <a:off x="430213" y="1773238"/>
            <a:ext cx="4038600" cy="4525962"/>
          </a:xfrm>
        </p:spPr>
        <p:txBody>
          <a:bodyPr/>
          <a:lstStyle/>
          <a:p>
            <a:pPr eaLnBrk="1" hangingPunct="1">
              <a:lnSpc>
                <a:spcPct val="90000"/>
              </a:lnSpc>
              <a:buFontTx/>
              <a:buNone/>
            </a:pPr>
            <a:r>
              <a:rPr lang="en-GB" altLang="en-US" sz="1800">
                <a:ea typeface="ＭＳ Ｐゴシック" panose="020B0600070205080204" pitchFamily="34" charset="-128"/>
              </a:rPr>
              <a:t>	</a:t>
            </a:r>
            <a:r>
              <a:rPr lang="en-GB" altLang="en-US" sz="2400" b="1">
                <a:solidFill>
                  <a:schemeClr val="bg1"/>
                </a:solidFill>
                <a:latin typeface="Comic Sans MS" panose="030F0702030302020204" pitchFamily="66" charset="0"/>
                <a:ea typeface="ＭＳ Ｐゴシック" panose="020B0600070205080204" pitchFamily="34" charset="-128"/>
              </a:rPr>
              <a:t>Book bags can be purchased from the school office.</a:t>
            </a:r>
          </a:p>
          <a:p>
            <a:pPr eaLnBrk="1" hangingPunct="1">
              <a:lnSpc>
                <a:spcPct val="90000"/>
              </a:lnSpc>
              <a:buFontTx/>
              <a:buNone/>
            </a:pPr>
            <a:r>
              <a:rPr lang="en-GB" altLang="en-US" sz="2400" b="1">
                <a:solidFill>
                  <a:schemeClr val="bg1"/>
                </a:solidFill>
                <a:latin typeface="Comic Sans MS" panose="030F0702030302020204" pitchFamily="66" charset="0"/>
                <a:ea typeface="ＭＳ Ｐゴシック" panose="020B0600070205080204" pitchFamily="34" charset="-128"/>
              </a:rPr>
              <a:t>  </a:t>
            </a:r>
          </a:p>
          <a:p>
            <a:pPr eaLnBrk="1" hangingPunct="1">
              <a:lnSpc>
                <a:spcPct val="90000"/>
              </a:lnSpc>
              <a:buFontTx/>
              <a:buNone/>
            </a:pPr>
            <a:r>
              <a:rPr lang="en-GB" altLang="en-US" sz="2400" b="1">
                <a:solidFill>
                  <a:schemeClr val="bg1"/>
                </a:solidFill>
                <a:latin typeface="Comic Sans MS" panose="030F0702030302020204" pitchFamily="66" charset="0"/>
                <a:ea typeface="ＭＳ Ｐゴシック" panose="020B0600070205080204" pitchFamily="34" charset="-128"/>
              </a:rPr>
              <a:t>  These bags not only protect school books, but also help to ensure that letters are not lost in transit!  </a:t>
            </a:r>
            <a:endParaRPr lang="en-US" altLang="en-US" sz="2400" b="1">
              <a:solidFill>
                <a:schemeClr val="bg1"/>
              </a:solidFill>
              <a:latin typeface="Comic Sans MS" panose="030F0702030302020204" pitchFamily="66" charset="0"/>
              <a:ea typeface="ＭＳ Ｐゴシック" panose="020B0600070205080204" pitchFamily="34" charset="-128"/>
            </a:endParaRPr>
          </a:p>
        </p:txBody>
      </p:sp>
      <p:pic>
        <p:nvPicPr>
          <p:cNvPr id="32772" name="Picture 7" descr="induction photos 007">
            <a:extLst>
              <a:ext uri="{FF2B5EF4-FFF2-40B4-BE49-F238E27FC236}">
                <a16:creationId xmlns:a16="http://schemas.microsoft.com/office/drawing/2014/main" id="{3200DE42-DC9C-43B1-B7EA-779555DFFCF5}"/>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2347913"/>
            <a:ext cx="4038600" cy="3028950"/>
          </a:xfr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85237" y="537686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078D641-3195-43B2-B8B2-0C37C0170FD4}"/>
              </a:ext>
            </a:extLst>
          </p:cNvPr>
          <p:cNvSpPr>
            <a:spLocks noGrp="1" noChangeArrowheads="1"/>
          </p:cNvSpPr>
          <p:nvPr>
            <p:ph type="title"/>
          </p:nvPr>
        </p:nvSpPr>
        <p:spPr>
          <a:xfrm>
            <a:off x="466725" y="0"/>
            <a:ext cx="8229600" cy="1143000"/>
          </a:xfrm>
        </p:spPr>
        <p:txBody>
          <a:bodyPr/>
          <a:lstStyle/>
          <a:p>
            <a:pPr eaLnBrk="1" hangingPunct="1"/>
            <a:r>
              <a:rPr lang="en-GB" altLang="en-US">
                <a:solidFill>
                  <a:schemeClr val="bg1"/>
                </a:solidFill>
                <a:latin typeface="Comic Sans MS" panose="030F0702030302020204" pitchFamily="66" charset="0"/>
                <a:ea typeface="ＭＳ Ｐゴシック" panose="020B0600070205080204" pitchFamily="34" charset="-128"/>
              </a:rPr>
              <a:t>School meals</a:t>
            </a:r>
            <a:endParaRPr lang="en-US" altLang="en-US">
              <a:solidFill>
                <a:schemeClr val="bg1"/>
              </a:solidFill>
              <a:latin typeface="Comic Sans MS" panose="030F0702030302020204" pitchFamily="66" charset="0"/>
              <a:ea typeface="ＭＳ Ｐゴシック" panose="020B0600070205080204" pitchFamily="34" charset="-128"/>
            </a:endParaRPr>
          </a:p>
        </p:txBody>
      </p:sp>
      <p:sp>
        <p:nvSpPr>
          <p:cNvPr id="34819" name="Rectangle 3">
            <a:extLst>
              <a:ext uri="{FF2B5EF4-FFF2-40B4-BE49-F238E27FC236}">
                <a16:creationId xmlns:a16="http://schemas.microsoft.com/office/drawing/2014/main" id="{9795D1E5-9381-4A64-B898-8EB813D41C4E}"/>
              </a:ext>
            </a:extLst>
          </p:cNvPr>
          <p:cNvSpPr>
            <a:spLocks noGrp="1" noChangeArrowheads="1"/>
          </p:cNvSpPr>
          <p:nvPr>
            <p:ph type="body" sz="half" idx="1"/>
          </p:nvPr>
        </p:nvSpPr>
        <p:spPr>
          <a:xfrm>
            <a:off x="466725" y="1016000"/>
            <a:ext cx="4546600" cy="5653088"/>
          </a:xfrm>
        </p:spPr>
        <p:txBody>
          <a:bodyPr/>
          <a:lstStyle/>
          <a:p>
            <a:pPr eaLnBrk="1" hangingPunct="1"/>
            <a:r>
              <a:rPr lang="en-GB" altLang="en-US" sz="2000" b="1">
                <a:solidFill>
                  <a:schemeClr val="bg1"/>
                </a:solidFill>
                <a:latin typeface="Comic Sans MS" panose="030F0702030302020204" pitchFamily="66" charset="0"/>
                <a:ea typeface="ＭＳ Ｐゴシック" panose="020B0600070205080204" pitchFamily="34" charset="-128"/>
              </a:rPr>
              <a:t>Packed lunch or school dinner.</a:t>
            </a:r>
          </a:p>
          <a:p>
            <a:pPr eaLnBrk="1" hangingPunct="1"/>
            <a:endParaRPr lang="en-GB" altLang="en-US" sz="2000" b="1">
              <a:solidFill>
                <a:schemeClr val="bg1"/>
              </a:solidFill>
              <a:latin typeface="Comic Sans MS" panose="030F0702030302020204" pitchFamily="66" charset="0"/>
              <a:ea typeface="ＭＳ Ｐゴシック" panose="020B0600070205080204" pitchFamily="34" charset="-128"/>
            </a:endParaRPr>
          </a:p>
          <a:p>
            <a:pPr eaLnBrk="1" hangingPunct="1"/>
            <a:r>
              <a:rPr lang="en-GB" altLang="en-US" sz="2000" b="1">
                <a:solidFill>
                  <a:schemeClr val="bg1"/>
                </a:solidFill>
                <a:latin typeface="Comic Sans MS" panose="030F0702030302020204" pitchFamily="66" charset="0"/>
                <a:ea typeface="ＭＳ Ｐゴシック" panose="020B0600070205080204" pitchFamily="34" charset="-128"/>
              </a:rPr>
              <a:t>School dinners are now free to all children in the Early Years and Key Stage One.</a:t>
            </a:r>
          </a:p>
          <a:p>
            <a:pPr eaLnBrk="1" hangingPunct="1"/>
            <a:endParaRPr lang="en-GB" altLang="en-US" sz="2000" b="1">
              <a:solidFill>
                <a:schemeClr val="bg1"/>
              </a:solidFill>
              <a:latin typeface="Comic Sans MS" panose="030F0702030302020204" pitchFamily="66" charset="0"/>
              <a:ea typeface="ＭＳ Ｐゴシック" panose="020B0600070205080204" pitchFamily="34" charset="-128"/>
            </a:endParaRPr>
          </a:p>
          <a:p>
            <a:pPr eaLnBrk="1" hangingPunct="1"/>
            <a:r>
              <a:rPr lang="en-US" altLang="en-US" sz="2000" b="1">
                <a:solidFill>
                  <a:schemeClr val="bg1"/>
                </a:solidFill>
                <a:latin typeface="Comic Sans MS" panose="030F0702030302020204" pitchFamily="66" charset="0"/>
                <a:ea typeface="ＭＳ Ｐゴシック" panose="020B0600070205080204" pitchFamily="34" charset="-128"/>
              </a:rPr>
              <a:t>You will receive a termly menu so you can help your child to choose a school dinner.  They will be asked to select from a choice of three nutritious meals every morning.  One of these meals is always a vegetarian option.</a:t>
            </a:r>
          </a:p>
          <a:p>
            <a:pPr eaLnBrk="1" hangingPunct="1"/>
            <a:endParaRPr lang="en-US" altLang="en-US" sz="2000" b="1">
              <a:solidFill>
                <a:schemeClr val="bg1"/>
              </a:solidFill>
              <a:latin typeface="Comic Sans MS" panose="030F0702030302020204" pitchFamily="66" charset="0"/>
              <a:ea typeface="ＭＳ Ｐゴシック" panose="020B0600070205080204" pitchFamily="34" charset="-128"/>
            </a:endParaRPr>
          </a:p>
          <a:p>
            <a:pPr eaLnBrk="1" hangingPunct="1"/>
            <a:r>
              <a:rPr lang="en-US" altLang="en-US" sz="2000" b="1">
                <a:solidFill>
                  <a:schemeClr val="bg1"/>
                </a:solidFill>
                <a:latin typeface="Comic Sans MS" panose="030F0702030302020204" pitchFamily="66" charset="0"/>
                <a:ea typeface="ＭＳ Ｐゴシック" panose="020B0600070205080204" pitchFamily="34" charset="-128"/>
              </a:rPr>
              <a:t>Arrangements can be made for children with allergies.</a:t>
            </a:r>
          </a:p>
        </p:txBody>
      </p:sp>
      <p:graphicFrame>
        <p:nvGraphicFramePr>
          <p:cNvPr id="34820" name="Object 8">
            <a:extLst>
              <a:ext uri="{FF2B5EF4-FFF2-40B4-BE49-F238E27FC236}">
                <a16:creationId xmlns:a16="http://schemas.microsoft.com/office/drawing/2014/main" id="{96FCC7C6-1C2E-4A27-AAB9-A6F106BE04C0}"/>
              </a:ext>
            </a:extLst>
          </p:cNvPr>
          <p:cNvGraphicFramePr>
            <a:graphicFrameLocks noGrp="1" noChangeAspect="1"/>
          </p:cNvGraphicFramePr>
          <p:nvPr>
            <p:ph sz="quarter" idx="2"/>
          </p:nvPr>
        </p:nvGraphicFramePr>
        <p:xfrm>
          <a:off x="9456738" y="-1044575"/>
          <a:ext cx="2924175" cy="1223963"/>
        </p:xfrm>
        <a:graphic>
          <a:graphicData uri="http://schemas.openxmlformats.org/presentationml/2006/ole">
            <mc:AlternateContent xmlns:mc="http://schemas.openxmlformats.org/markup-compatibility/2006">
              <mc:Choice xmlns:v="urn:schemas-microsoft-com:vml" Requires="v">
                <p:oleObj spid="_x0000_s49162" name="Chart" r:id="rId6" imgW="2946400" imgH="1244600" progId="MSGraph.Chart.8">
                  <p:embed followColorScheme="full"/>
                </p:oleObj>
              </mc:Choice>
              <mc:Fallback>
                <p:oleObj name="Chart" r:id="rId6" imgW="2946400" imgH="1244600" progId="MSGraph.Chart.8">
                  <p:embed followColorScheme="full"/>
                  <p:pic>
                    <p:nvPicPr>
                      <p:cNvPr id="34820" name="Object 8">
                        <a:extLst>
                          <a:ext uri="{FF2B5EF4-FFF2-40B4-BE49-F238E27FC236}">
                            <a16:creationId xmlns:a16="http://schemas.microsoft.com/office/drawing/2014/main" id="{96FCC7C6-1C2E-4A27-AAB9-A6F106BE04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6738" y="-1044575"/>
                        <a:ext cx="29241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4821" name="Picture 1">
            <a:extLst>
              <a:ext uri="{FF2B5EF4-FFF2-40B4-BE49-F238E27FC236}">
                <a16:creationId xmlns:a16="http://schemas.microsoft.com/office/drawing/2014/main" id="{9A4F6870-5D1D-45AD-905D-9FB19362582E}"/>
              </a:ext>
            </a:extLst>
          </p:cNvPr>
          <p:cNvPicPr>
            <a:picLocks noChangeAspect="1"/>
          </p:cNvPicPr>
          <p:nvPr/>
        </p:nvPicPr>
        <p:blipFill>
          <a:blip r:embed="rId8">
            <a:extLst>
              <a:ext uri="{28A0092B-C50C-407E-A947-70E740481C1C}">
                <a14:useLocalDpi xmlns:a14="http://schemas.microsoft.com/office/drawing/2010/main" val="0"/>
              </a:ext>
            </a:extLst>
          </a:blip>
          <a:srcRect l="9637" t="26772" r="51811" b="9953"/>
          <a:stretch>
            <a:fillRect/>
          </a:stretch>
        </p:blipFill>
        <p:spPr bwMode="auto">
          <a:xfrm>
            <a:off x="5795963" y="1341438"/>
            <a:ext cx="237648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2">
            <a:extLst>
              <a:ext uri="{FF2B5EF4-FFF2-40B4-BE49-F238E27FC236}">
                <a16:creationId xmlns:a16="http://schemas.microsoft.com/office/drawing/2014/main" id="{5CE5F942-451E-4F9B-9895-C515EE23F938}"/>
              </a:ext>
            </a:extLst>
          </p:cNvPr>
          <p:cNvPicPr>
            <a:picLocks noChangeAspect="1"/>
          </p:cNvPicPr>
          <p:nvPr/>
        </p:nvPicPr>
        <p:blipFill>
          <a:blip r:embed="rId9">
            <a:extLst>
              <a:ext uri="{28A0092B-C50C-407E-A947-70E740481C1C}">
                <a14:useLocalDpi xmlns:a14="http://schemas.microsoft.com/office/drawing/2010/main" val="0"/>
              </a:ext>
            </a:extLst>
          </a:blip>
          <a:srcRect l="12274" t="27550" r="41252" b="11792"/>
          <a:stretch>
            <a:fillRect/>
          </a:stretch>
        </p:blipFill>
        <p:spPr bwMode="auto">
          <a:xfrm>
            <a:off x="5240338" y="3843338"/>
            <a:ext cx="345757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984206" y="51327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388B314-BD95-43FF-B927-3D9FBBA1AAB3}"/>
              </a:ext>
            </a:extLst>
          </p:cNvPr>
          <p:cNvSpPr>
            <a:spLocks noGrp="1" noChangeArrowheads="1"/>
          </p:cNvSpPr>
          <p:nvPr>
            <p:ph type="title"/>
          </p:nvPr>
        </p:nvSpPr>
        <p:spPr>
          <a:xfrm>
            <a:off x="468313" y="-163513"/>
            <a:ext cx="8229600" cy="1143001"/>
          </a:xfrm>
        </p:spPr>
        <p:txBody>
          <a:bodyPr/>
          <a:lstStyle/>
          <a:p>
            <a:pPr eaLnBrk="1" hangingPunct="1"/>
            <a:r>
              <a:rPr lang="en-GB" altLang="en-US">
                <a:solidFill>
                  <a:schemeClr val="bg1"/>
                </a:solidFill>
                <a:latin typeface="Comic Sans MS" panose="030F0702030302020204" pitchFamily="66" charset="0"/>
                <a:ea typeface="ＭＳ Ｐゴシック" panose="020B0600070205080204" pitchFamily="34" charset="-128"/>
              </a:rPr>
              <a:t>Pupil Premium</a:t>
            </a:r>
            <a:endParaRPr lang="en-US" altLang="en-US">
              <a:solidFill>
                <a:schemeClr val="bg1"/>
              </a:solidFill>
              <a:latin typeface="Comic Sans MS" panose="030F0702030302020204" pitchFamily="66" charset="0"/>
              <a:ea typeface="ＭＳ Ｐゴシック" panose="020B0600070205080204" pitchFamily="34" charset="-128"/>
            </a:endParaRPr>
          </a:p>
        </p:txBody>
      </p:sp>
      <p:sp>
        <p:nvSpPr>
          <p:cNvPr id="16387" name="Rectangle 3">
            <a:extLst>
              <a:ext uri="{FF2B5EF4-FFF2-40B4-BE49-F238E27FC236}">
                <a16:creationId xmlns:a16="http://schemas.microsoft.com/office/drawing/2014/main" id="{0AD816EE-806A-44E7-A9CD-DF42DFBAC10C}"/>
              </a:ext>
            </a:extLst>
          </p:cNvPr>
          <p:cNvSpPr>
            <a:spLocks noGrp="1" noChangeArrowheads="1"/>
          </p:cNvSpPr>
          <p:nvPr>
            <p:ph type="body" sz="half" idx="1"/>
          </p:nvPr>
        </p:nvSpPr>
        <p:spPr>
          <a:xfrm>
            <a:off x="233363" y="815975"/>
            <a:ext cx="7402512" cy="4525963"/>
          </a:xfrm>
        </p:spPr>
        <p:txBody>
          <a:bodyPr/>
          <a:lstStyle/>
          <a:p>
            <a:pPr eaLnBrk="1" hangingPunct="1">
              <a:defRPr/>
            </a:pPr>
            <a:r>
              <a:rPr lang="en-US" altLang="en-US" sz="2000" b="1" dirty="0">
                <a:solidFill>
                  <a:schemeClr val="bg1"/>
                </a:solidFill>
                <a:latin typeface="Comic Sans MS" pitchFamily="66" charset="0"/>
                <a:ea typeface="ＭＳ Ｐゴシック" pitchFamily="34" charset="-128"/>
              </a:rPr>
              <a:t>Depending on the benefits that you receive can mean that your child is ELIGIBLE for Free School Meals</a:t>
            </a:r>
          </a:p>
          <a:p>
            <a:pPr marL="0" indent="0" eaLnBrk="1" hangingPunct="1">
              <a:buFontTx/>
              <a:buNone/>
              <a:defRPr/>
            </a:pPr>
            <a:endParaRPr lang="en-US" altLang="en-US" sz="1000" b="1" dirty="0">
              <a:solidFill>
                <a:schemeClr val="bg1"/>
              </a:solidFill>
              <a:latin typeface="Comic Sans MS" pitchFamily="66" charset="0"/>
              <a:ea typeface="ＭＳ Ｐゴシック" pitchFamily="34" charset="-128"/>
            </a:endParaRPr>
          </a:p>
          <a:p>
            <a:pPr eaLnBrk="1" hangingPunct="1">
              <a:defRPr/>
            </a:pPr>
            <a:r>
              <a:rPr lang="en-US" altLang="en-US" sz="2000" b="1" dirty="0">
                <a:solidFill>
                  <a:schemeClr val="bg1"/>
                </a:solidFill>
                <a:latin typeface="Comic Sans MS" pitchFamily="66" charset="0"/>
                <a:ea typeface="ＭＳ Ｐゴシック" pitchFamily="34" charset="-128"/>
              </a:rPr>
              <a:t>ALL Early Years and ‘Infant’ (Key Stage I) children are now ENTITLED to INFANT Free School Meals</a:t>
            </a:r>
          </a:p>
          <a:p>
            <a:pPr marL="0" indent="0" eaLnBrk="1" hangingPunct="1">
              <a:buFontTx/>
              <a:buNone/>
              <a:defRPr/>
            </a:pPr>
            <a:endParaRPr lang="en-US" altLang="en-US" sz="1000" b="1" dirty="0">
              <a:solidFill>
                <a:schemeClr val="bg1"/>
              </a:solidFill>
              <a:latin typeface="Comic Sans MS" pitchFamily="66" charset="0"/>
              <a:ea typeface="ＭＳ Ｐゴシック" pitchFamily="34" charset="-128"/>
            </a:endParaRPr>
          </a:p>
          <a:p>
            <a:pPr eaLnBrk="1" hangingPunct="1">
              <a:defRPr/>
            </a:pPr>
            <a:r>
              <a:rPr lang="en-US" altLang="en-US" sz="2000" b="1" dirty="0">
                <a:solidFill>
                  <a:schemeClr val="bg1"/>
                </a:solidFill>
                <a:latin typeface="Comic Sans MS" pitchFamily="66" charset="0"/>
                <a:ea typeface="ＭＳ Ｐゴシック" pitchFamily="34" charset="-128"/>
              </a:rPr>
              <a:t>If you are ELIGIBLE for FSM, your child will be able to attend our Breakfast Club from 8.00am until 8.45am</a:t>
            </a:r>
          </a:p>
          <a:p>
            <a:pPr eaLnBrk="1" hangingPunct="1">
              <a:defRPr/>
            </a:pPr>
            <a:endParaRPr lang="en-US" altLang="en-US" sz="1000" b="1" dirty="0">
              <a:solidFill>
                <a:schemeClr val="bg1"/>
              </a:solidFill>
              <a:latin typeface="Comic Sans MS" pitchFamily="66" charset="0"/>
              <a:ea typeface="ＭＳ Ｐゴシック" pitchFamily="34" charset="-128"/>
            </a:endParaRPr>
          </a:p>
          <a:p>
            <a:pPr eaLnBrk="1" hangingPunct="1">
              <a:defRPr/>
            </a:pPr>
            <a:r>
              <a:rPr lang="en-US" altLang="en-US" sz="2000" b="1" dirty="0">
                <a:solidFill>
                  <a:schemeClr val="bg1"/>
                </a:solidFill>
                <a:latin typeface="Comic Sans MS" pitchFamily="66" charset="0"/>
                <a:ea typeface="ＭＳ Ｐゴシック" pitchFamily="34" charset="-128"/>
              </a:rPr>
              <a:t>A nutritious breakfast + playing games and/or using the IT Suite – all supervised activities</a:t>
            </a:r>
          </a:p>
          <a:p>
            <a:pPr marL="0" indent="0" eaLnBrk="1" hangingPunct="1">
              <a:buFontTx/>
              <a:buNone/>
              <a:defRPr/>
            </a:pPr>
            <a:endParaRPr lang="en-US" altLang="en-US" sz="1000" b="1" dirty="0">
              <a:solidFill>
                <a:schemeClr val="bg1"/>
              </a:solidFill>
              <a:latin typeface="Comic Sans MS" pitchFamily="66" charset="0"/>
              <a:ea typeface="ＭＳ Ｐゴシック" pitchFamily="34" charset="-128"/>
            </a:endParaRPr>
          </a:p>
          <a:p>
            <a:pPr eaLnBrk="1" hangingPunct="1">
              <a:defRPr/>
            </a:pPr>
            <a:r>
              <a:rPr lang="en-US" altLang="en-US" sz="2000" b="1" dirty="0">
                <a:solidFill>
                  <a:schemeClr val="bg1"/>
                </a:solidFill>
                <a:latin typeface="Comic Sans MS" pitchFamily="66" charset="0"/>
                <a:ea typeface="ＭＳ Ｐゴシック" pitchFamily="34" charset="-128"/>
              </a:rPr>
              <a:t>Support for School Visits – which we value highly and include across our whole school curriculum</a:t>
            </a:r>
          </a:p>
          <a:p>
            <a:pPr marL="0" indent="0" eaLnBrk="1" hangingPunct="1">
              <a:buFontTx/>
              <a:buNone/>
              <a:defRPr/>
            </a:pPr>
            <a:endParaRPr lang="en-US" altLang="en-US" sz="1000" b="1" dirty="0">
              <a:solidFill>
                <a:schemeClr val="bg1"/>
              </a:solidFill>
              <a:latin typeface="Comic Sans MS" pitchFamily="66" charset="0"/>
              <a:ea typeface="ＭＳ Ｐゴシック" pitchFamily="34" charset="-128"/>
            </a:endParaRPr>
          </a:p>
          <a:p>
            <a:pPr eaLnBrk="1" hangingPunct="1">
              <a:defRPr/>
            </a:pPr>
            <a:r>
              <a:rPr lang="en-US" altLang="en-US" sz="2000" b="1" dirty="0">
                <a:solidFill>
                  <a:schemeClr val="bg1"/>
                </a:solidFill>
                <a:latin typeface="Comic Sans MS" pitchFamily="66" charset="0"/>
                <a:ea typeface="ＭＳ Ｐゴシック" pitchFamily="34" charset="-128"/>
              </a:rPr>
              <a:t>Additional Adult Support in the classroom which is so valuable to support children’s development</a:t>
            </a:r>
          </a:p>
          <a:p>
            <a:pPr eaLnBrk="1" hangingPunct="1">
              <a:defRPr/>
            </a:pPr>
            <a:r>
              <a:rPr lang="en-US" altLang="en-US" sz="2000" b="1" dirty="0">
                <a:solidFill>
                  <a:schemeClr val="bg1"/>
                </a:solidFill>
                <a:latin typeface="Comic Sans MS" pitchFamily="66" charset="0"/>
                <a:ea typeface="ＭＳ Ｐゴシック" pitchFamily="34" charset="-128"/>
              </a:rPr>
              <a:t>Even if you are unsure whether you are entitled – please fill it out anyway!</a:t>
            </a:r>
          </a:p>
        </p:txBody>
      </p:sp>
      <p:graphicFrame>
        <p:nvGraphicFramePr>
          <p:cNvPr id="36868" name="Object 8">
            <a:extLst>
              <a:ext uri="{FF2B5EF4-FFF2-40B4-BE49-F238E27FC236}">
                <a16:creationId xmlns:a16="http://schemas.microsoft.com/office/drawing/2014/main" id="{42B16AA6-582A-4FD9-8238-1DD9CFF1AC1E}"/>
              </a:ext>
            </a:extLst>
          </p:cNvPr>
          <p:cNvGraphicFramePr>
            <a:graphicFrameLocks noGrp="1" noChangeAspect="1"/>
          </p:cNvGraphicFramePr>
          <p:nvPr>
            <p:ph sz="quarter" idx="2"/>
          </p:nvPr>
        </p:nvGraphicFramePr>
        <p:xfrm>
          <a:off x="9456738" y="-1044575"/>
          <a:ext cx="2924175" cy="1223963"/>
        </p:xfrm>
        <a:graphic>
          <a:graphicData uri="http://schemas.openxmlformats.org/presentationml/2006/ole">
            <mc:AlternateContent xmlns:mc="http://schemas.openxmlformats.org/markup-compatibility/2006">
              <mc:Choice xmlns:v="urn:schemas-microsoft-com:vml" Requires="v">
                <p:oleObj spid="_x0000_s51210" name="Chart" r:id="rId6" imgW="2946400" imgH="1244600" progId="MSGraph.Chart.8">
                  <p:embed followColorScheme="full"/>
                </p:oleObj>
              </mc:Choice>
              <mc:Fallback>
                <p:oleObj name="Chart" r:id="rId6" imgW="2946400" imgH="1244600" progId="MSGraph.Chart.8">
                  <p:embed followColorScheme="full"/>
                  <p:pic>
                    <p:nvPicPr>
                      <p:cNvPr id="36868" name="Object 8">
                        <a:extLst>
                          <a:ext uri="{FF2B5EF4-FFF2-40B4-BE49-F238E27FC236}">
                            <a16:creationId xmlns:a16="http://schemas.microsoft.com/office/drawing/2014/main" id="{42B16AA6-582A-4FD9-8238-1DD9CFF1AC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6738" y="-1044575"/>
                        <a:ext cx="29241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391" name="Picture 7" descr="C:\Users\linda.tansley.TOWERHILLPRI.037\AppData\Local\Microsoft\Windows\Temporary Internet Files\Content.IE5\YUJ6F8U1\lunch_lady[1].jpg">
            <a:extLst>
              <a:ext uri="{FF2B5EF4-FFF2-40B4-BE49-F238E27FC236}">
                <a16:creationId xmlns:a16="http://schemas.microsoft.com/office/drawing/2014/main" id="{E4CD060B-B9A8-46DC-B532-37E0B0F9E8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5799" y="257567"/>
            <a:ext cx="1466708" cy="14432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92" name="Picture 8" descr="C:\Users\linda.tansley.TOWERHILLPRI.037\AppData\Local\Microsoft\Windows\Temporary Internet Files\Content.IE5\X55S1B2Q\5122162634_166e87eb6c_z[1].jpg">
            <a:extLst>
              <a:ext uri="{FF2B5EF4-FFF2-40B4-BE49-F238E27FC236}">
                <a16:creationId xmlns:a16="http://schemas.microsoft.com/office/drawing/2014/main" id="{C1212F9D-F7C7-4D91-90D2-B0EFFCFB25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5799" y="5661248"/>
            <a:ext cx="1466708" cy="1086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991403" y="2128815"/>
            <a:ext cx="406400" cy="4064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A5449A3-F0D5-4DBC-BC7E-751A6F8CF01D}"/>
              </a:ext>
            </a:extLst>
          </p:cNvPr>
          <p:cNvSpPr>
            <a:spLocks noGrp="1" noChangeArrowheads="1"/>
          </p:cNvSpPr>
          <p:nvPr>
            <p:ph type="title"/>
          </p:nvPr>
        </p:nvSpPr>
        <p:spPr>
          <a:xfrm>
            <a:off x="525463" y="53975"/>
            <a:ext cx="8229600" cy="1143000"/>
          </a:xfrm>
        </p:spPr>
        <p:txBody>
          <a:bodyPr/>
          <a:lstStyle/>
          <a:p>
            <a:pPr eaLnBrk="1" hangingPunct="1"/>
            <a:r>
              <a:rPr lang="en-GB" altLang="en-US">
                <a:solidFill>
                  <a:schemeClr val="bg1"/>
                </a:solidFill>
                <a:latin typeface="Comic Sans MS" panose="030F0702030302020204" pitchFamily="66" charset="0"/>
                <a:ea typeface="ＭＳ Ｐゴシック" panose="020B0600070205080204" pitchFamily="34" charset="-128"/>
              </a:rPr>
              <a:t>The Early Years Curriculum</a:t>
            </a:r>
            <a:endParaRPr lang="en-US" altLang="en-US">
              <a:solidFill>
                <a:schemeClr val="bg1"/>
              </a:solidFill>
              <a:latin typeface="Comic Sans MS" panose="030F0702030302020204" pitchFamily="66" charset="0"/>
              <a:ea typeface="ＭＳ Ｐゴシック" panose="020B0600070205080204" pitchFamily="34" charset="-128"/>
            </a:endParaRPr>
          </a:p>
        </p:txBody>
      </p:sp>
      <p:sp>
        <p:nvSpPr>
          <p:cNvPr id="38915" name="Rectangle 4">
            <a:extLst>
              <a:ext uri="{FF2B5EF4-FFF2-40B4-BE49-F238E27FC236}">
                <a16:creationId xmlns:a16="http://schemas.microsoft.com/office/drawing/2014/main" id="{3FC815AF-FDAF-49A7-8D5C-2E5E0A3D7FA3}"/>
              </a:ext>
            </a:extLst>
          </p:cNvPr>
          <p:cNvSpPr>
            <a:spLocks noGrp="1" noChangeArrowheads="1"/>
          </p:cNvSpPr>
          <p:nvPr>
            <p:ph type="body" sz="half" idx="1"/>
          </p:nvPr>
        </p:nvSpPr>
        <p:spPr>
          <a:xfrm>
            <a:off x="7938" y="950913"/>
            <a:ext cx="4132262" cy="4524375"/>
          </a:xfrm>
        </p:spPr>
        <p:txBody>
          <a:bodyPr/>
          <a:lstStyle/>
          <a:p>
            <a:pPr eaLnBrk="1" hangingPunct="1">
              <a:buFontTx/>
              <a:buNone/>
            </a:pPr>
            <a:r>
              <a:rPr lang="en-GB" altLang="en-US" sz="1400">
                <a:ea typeface="ＭＳ Ｐゴシック" panose="020B0600070205080204" pitchFamily="34" charset="-128"/>
              </a:rPr>
              <a:t>	</a:t>
            </a:r>
          </a:p>
          <a:p>
            <a:pPr eaLnBrk="1" hangingPunct="1">
              <a:buFontTx/>
              <a:buNone/>
            </a:pPr>
            <a:r>
              <a:rPr lang="en-GB" altLang="en-US" sz="1400">
                <a:solidFill>
                  <a:schemeClr val="bg1"/>
                </a:solidFill>
                <a:latin typeface="Comic Sans MS" panose="030F0702030302020204" pitchFamily="66" charset="0"/>
                <a:ea typeface="ＭＳ Ｐゴシック" panose="020B0600070205080204" pitchFamily="34" charset="-128"/>
              </a:rPr>
              <a:t>	</a:t>
            </a:r>
          </a:p>
          <a:p>
            <a:pPr algn="ctr" eaLnBrk="1" hangingPunct="1">
              <a:buFontTx/>
              <a:buNone/>
            </a:pPr>
            <a:r>
              <a:rPr lang="en-GB" altLang="en-US" sz="1400" b="1">
                <a:solidFill>
                  <a:schemeClr val="bg1"/>
                </a:solidFill>
                <a:latin typeface="Comic Sans MS" panose="030F0702030302020204" pitchFamily="66" charset="0"/>
                <a:ea typeface="ＭＳ Ｐゴシック" panose="020B0600070205080204" pitchFamily="34" charset="-128"/>
              </a:rPr>
              <a:t>	</a:t>
            </a:r>
            <a:r>
              <a:rPr lang="en-GB" altLang="en-US" sz="1800" b="1">
                <a:solidFill>
                  <a:schemeClr val="bg1"/>
                </a:solidFill>
                <a:latin typeface="Comic Sans MS" panose="030F0702030302020204" pitchFamily="66" charset="0"/>
                <a:ea typeface="ＭＳ Ｐゴシック" panose="020B0600070205080204" pitchFamily="34" charset="-128"/>
              </a:rPr>
              <a:t>Much of your child’s early learning will take place through play. </a:t>
            </a:r>
          </a:p>
          <a:p>
            <a:pPr eaLnBrk="1" hangingPunct="1">
              <a:buFontTx/>
              <a:buNone/>
            </a:pPr>
            <a:r>
              <a:rPr lang="en-GB" altLang="en-US" sz="1800" b="1">
                <a:solidFill>
                  <a:schemeClr val="bg1"/>
                </a:solidFill>
                <a:latin typeface="Comic Sans MS" panose="030F0702030302020204" pitchFamily="66" charset="0"/>
                <a:ea typeface="ＭＳ Ｐゴシック" panose="020B0600070205080204" pitchFamily="34" charset="-128"/>
              </a:rPr>
              <a:t> </a:t>
            </a:r>
          </a:p>
          <a:p>
            <a:pPr algn="ctr" eaLnBrk="1" hangingPunct="1">
              <a:buFontTx/>
              <a:buNone/>
            </a:pPr>
            <a:r>
              <a:rPr lang="en-GB" altLang="en-US" sz="1800" b="1">
                <a:solidFill>
                  <a:schemeClr val="bg1"/>
                </a:solidFill>
                <a:latin typeface="Comic Sans MS" panose="030F0702030302020204" pitchFamily="66" charset="0"/>
                <a:ea typeface="ＭＳ Ｐゴシック" panose="020B0600070205080204" pitchFamily="34" charset="-128"/>
              </a:rPr>
              <a:t>   The curriculum is split into 7 areas of learning.  </a:t>
            </a:r>
            <a:endParaRPr lang="en-US" altLang="en-US" sz="1800" b="1">
              <a:solidFill>
                <a:schemeClr val="bg1"/>
              </a:solidFill>
              <a:latin typeface="Comic Sans MS" panose="030F0702030302020204" pitchFamily="66" charset="0"/>
              <a:ea typeface="ＭＳ Ｐゴシック" panose="020B0600070205080204" pitchFamily="34" charset="-128"/>
            </a:endParaRPr>
          </a:p>
        </p:txBody>
      </p:sp>
      <p:sp>
        <p:nvSpPr>
          <p:cNvPr id="38916" name="Text Box 11">
            <a:extLst>
              <a:ext uri="{FF2B5EF4-FFF2-40B4-BE49-F238E27FC236}">
                <a16:creationId xmlns:a16="http://schemas.microsoft.com/office/drawing/2014/main" id="{6C9670A8-1A47-4F2C-88FE-AC367AB468A0}"/>
              </a:ext>
            </a:extLst>
          </p:cNvPr>
          <p:cNvSpPr txBox="1">
            <a:spLocks noChangeArrowheads="1"/>
          </p:cNvSpPr>
          <p:nvPr/>
        </p:nvSpPr>
        <p:spPr bwMode="auto">
          <a:xfrm>
            <a:off x="3852863" y="3409950"/>
            <a:ext cx="3268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1800" b="1">
                <a:solidFill>
                  <a:schemeClr val="bg1"/>
                </a:solidFill>
                <a:latin typeface="Comic Sans MS" panose="030F0702030302020204" pitchFamily="66" charset="0"/>
              </a:rPr>
              <a:t>Physical Development</a:t>
            </a:r>
            <a:endParaRPr lang="en-US" altLang="en-US" sz="1800" b="1">
              <a:solidFill>
                <a:schemeClr val="bg1"/>
              </a:solidFill>
              <a:latin typeface="Comic Sans MS" panose="030F0702030302020204" pitchFamily="66" charset="0"/>
            </a:endParaRPr>
          </a:p>
        </p:txBody>
      </p:sp>
      <p:sp>
        <p:nvSpPr>
          <p:cNvPr id="38917" name="Text Box 12">
            <a:extLst>
              <a:ext uri="{FF2B5EF4-FFF2-40B4-BE49-F238E27FC236}">
                <a16:creationId xmlns:a16="http://schemas.microsoft.com/office/drawing/2014/main" id="{948D503E-0CE5-4E80-BF29-CCDF682749D6}"/>
              </a:ext>
            </a:extLst>
          </p:cNvPr>
          <p:cNvSpPr txBox="1">
            <a:spLocks noChangeArrowheads="1"/>
          </p:cNvSpPr>
          <p:nvPr/>
        </p:nvSpPr>
        <p:spPr bwMode="auto">
          <a:xfrm>
            <a:off x="757238" y="5880100"/>
            <a:ext cx="2160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1800" b="1">
                <a:solidFill>
                  <a:schemeClr val="bg1"/>
                </a:solidFill>
                <a:latin typeface="Comic Sans MS" panose="030F0702030302020204" pitchFamily="66" charset="0"/>
              </a:rPr>
              <a:t>Communication and Language</a:t>
            </a:r>
            <a:endParaRPr lang="en-US" altLang="en-US" sz="1800" b="1">
              <a:solidFill>
                <a:schemeClr val="bg1"/>
              </a:solidFill>
              <a:latin typeface="Comic Sans MS" panose="030F0702030302020204" pitchFamily="66" charset="0"/>
            </a:endParaRPr>
          </a:p>
        </p:txBody>
      </p:sp>
      <p:sp>
        <p:nvSpPr>
          <p:cNvPr id="38918" name="Rectangle 1">
            <a:extLst>
              <a:ext uri="{FF2B5EF4-FFF2-40B4-BE49-F238E27FC236}">
                <a16:creationId xmlns:a16="http://schemas.microsoft.com/office/drawing/2014/main" id="{A4E249E2-DFF2-48B2-860E-4C219AC0CEE7}"/>
              </a:ext>
            </a:extLst>
          </p:cNvPr>
          <p:cNvSpPr>
            <a:spLocks noChangeArrowheads="1"/>
          </p:cNvSpPr>
          <p:nvPr/>
        </p:nvSpPr>
        <p:spPr bwMode="auto">
          <a:xfrm>
            <a:off x="3403600" y="6369050"/>
            <a:ext cx="532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1800" b="1">
                <a:solidFill>
                  <a:schemeClr val="bg1"/>
                </a:solidFill>
                <a:latin typeface="Comic Sans MS" panose="030F0702030302020204" pitchFamily="66" charset="0"/>
              </a:rPr>
              <a:t>Personal, Social and Emotional Development</a:t>
            </a:r>
            <a:endParaRPr lang="en-US" altLang="en-US" sz="1800" b="1">
              <a:solidFill>
                <a:schemeClr val="bg1"/>
              </a:solidFill>
              <a:latin typeface="Comic Sans MS" panose="030F0702030302020204" pitchFamily="66" charset="0"/>
            </a:endParaRPr>
          </a:p>
        </p:txBody>
      </p:sp>
      <p:pic>
        <p:nvPicPr>
          <p:cNvPr id="38919" name="Picture 12">
            <a:extLst>
              <a:ext uri="{FF2B5EF4-FFF2-40B4-BE49-F238E27FC236}">
                <a16:creationId xmlns:a16="http://schemas.microsoft.com/office/drawing/2014/main" id="{77E9D122-C649-4208-AA18-D5E8B566B806}"/>
              </a:ext>
            </a:extLst>
          </p:cNvPr>
          <p:cNvPicPr>
            <a:picLocks noChangeAspect="1"/>
          </p:cNvPicPr>
          <p:nvPr/>
        </p:nvPicPr>
        <p:blipFill>
          <a:blip r:embed="rId5">
            <a:extLst>
              <a:ext uri="{28A0092B-C50C-407E-A947-70E740481C1C}">
                <a14:useLocalDpi xmlns:a14="http://schemas.microsoft.com/office/drawing/2010/main" val="0"/>
              </a:ext>
            </a:extLst>
          </a:blip>
          <a:srcRect l="24142" t="6554" r="25275" b="3589"/>
          <a:stretch>
            <a:fillRect/>
          </a:stretch>
        </p:blipFill>
        <p:spPr bwMode="auto">
          <a:xfrm>
            <a:off x="6372225" y="4362450"/>
            <a:ext cx="192563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2">
            <a:extLst>
              <a:ext uri="{FF2B5EF4-FFF2-40B4-BE49-F238E27FC236}">
                <a16:creationId xmlns:a16="http://schemas.microsoft.com/office/drawing/2014/main" id="{B3FD84D7-F002-408E-BA65-E4DC18827EB9}"/>
              </a:ext>
            </a:extLst>
          </p:cNvPr>
          <p:cNvPicPr>
            <a:picLocks noChangeAspect="1"/>
          </p:cNvPicPr>
          <p:nvPr/>
        </p:nvPicPr>
        <p:blipFill>
          <a:blip r:embed="rId6">
            <a:extLst>
              <a:ext uri="{28A0092B-C50C-407E-A947-70E740481C1C}">
                <a14:useLocalDpi xmlns:a14="http://schemas.microsoft.com/office/drawing/2010/main" val="0"/>
              </a:ext>
            </a:extLst>
          </a:blip>
          <a:srcRect l="34438" t="10400" r="18488" b="11890"/>
          <a:stretch>
            <a:fillRect/>
          </a:stretch>
        </p:blipFill>
        <p:spPr bwMode="auto">
          <a:xfrm>
            <a:off x="7024688" y="1817688"/>
            <a:ext cx="20335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5">
            <a:extLst>
              <a:ext uri="{FF2B5EF4-FFF2-40B4-BE49-F238E27FC236}">
                <a16:creationId xmlns:a16="http://schemas.microsoft.com/office/drawing/2014/main" id="{F72B651A-9FE0-4FBD-ADFA-C207DA18D2BB}"/>
              </a:ext>
            </a:extLst>
          </p:cNvPr>
          <p:cNvPicPr>
            <a:picLocks noChangeAspect="1"/>
          </p:cNvPicPr>
          <p:nvPr/>
        </p:nvPicPr>
        <p:blipFill>
          <a:blip r:embed="rId7">
            <a:extLst>
              <a:ext uri="{28A0092B-C50C-407E-A947-70E740481C1C}">
                <a14:useLocalDpi xmlns:a14="http://schemas.microsoft.com/office/drawing/2010/main" val="0"/>
              </a:ext>
            </a:extLst>
          </a:blip>
          <a:srcRect l="23785" t="20264" r="17094" b="10873"/>
          <a:stretch>
            <a:fillRect/>
          </a:stretch>
        </p:blipFill>
        <p:spPr bwMode="auto">
          <a:xfrm>
            <a:off x="4222750" y="1501775"/>
            <a:ext cx="27479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4">
            <a:extLst>
              <a:ext uri="{FF2B5EF4-FFF2-40B4-BE49-F238E27FC236}">
                <a16:creationId xmlns:a16="http://schemas.microsoft.com/office/drawing/2014/main" id="{1C4B7069-6396-4EC9-B354-22653617833D}"/>
              </a:ext>
            </a:extLst>
          </p:cNvPr>
          <p:cNvPicPr>
            <a:picLocks noChangeAspect="1"/>
          </p:cNvPicPr>
          <p:nvPr/>
        </p:nvPicPr>
        <p:blipFill>
          <a:blip r:embed="rId8">
            <a:extLst>
              <a:ext uri="{28A0092B-C50C-407E-A947-70E740481C1C}">
                <a14:useLocalDpi xmlns:a14="http://schemas.microsoft.com/office/drawing/2010/main" val="0"/>
              </a:ext>
            </a:extLst>
          </a:blip>
          <a:srcRect l="17705" t="10062" r="17619" b="4372"/>
          <a:stretch>
            <a:fillRect/>
          </a:stretch>
        </p:blipFill>
        <p:spPr bwMode="auto">
          <a:xfrm>
            <a:off x="3708400" y="4446588"/>
            <a:ext cx="23590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5">
            <a:extLst>
              <a:ext uri="{FF2B5EF4-FFF2-40B4-BE49-F238E27FC236}">
                <a16:creationId xmlns:a16="http://schemas.microsoft.com/office/drawing/2014/main" id="{A9CABAB8-09D0-4074-8A56-7327C71EFFB4}"/>
              </a:ext>
            </a:extLst>
          </p:cNvPr>
          <p:cNvPicPr>
            <a:picLocks noChangeAspect="1"/>
          </p:cNvPicPr>
          <p:nvPr/>
        </p:nvPicPr>
        <p:blipFill>
          <a:blip r:embed="rId9">
            <a:extLst>
              <a:ext uri="{28A0092B-C50C-407E-A947-70E740481C1C}">
                <a14:useLocalDpi xmlns:a14="http://schemas.microsoft.com/office/drawing/2010/main" val="0"/>
              </a:ext>
            </a:extLst>
          </a:blip>
          <a:srcRect l="28642" t="12474" r="27669" b="4388"/>
          <a:stretch>
            <a:fillRect/>
          </a:stretch>
        </p:blipFill>
        <p:spPr bwMode="auto">
          <a:xfrm>
            <a:off x="944563" y="3927475"/>
            <a:ext cx="1785937"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93063" y="97472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8">
            <a:extLst>
              <a:ext uri="{FF2B5EF4-FFF2-40B4-BE49-F238E27FC236}">
                <a16:creationId xmlns:a16="http://schemas.microsoft.com/office/drawing/2014/main" id="{EFD43B3D-C054-44A0-BCA2-E70F8BE435BE}"/>
              </a:ext>
            </a:extLst>
          </p:cNvPr>
          <p:cNvSpPr txBox="1">
            <a:spLocks noChangeArrowheads="1"/>
          </p:cNvSpPr>
          <p:nvPr/>
        </p:nvSpPr>
        <p:spPr bwMode="auto">
          <a:xfrm>
            <a:off x="219075" y="2565400"/>
            <a:ext cx="360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1800" b="1">
                <a:solidFill>
                  <a:schemeClr val="bg1"/>
                </a:solidFill>
                <a:latin typeface="Comic Sans MS" panose="030F0702030302020204" pitchFamily="66" charset="0"/>
              </a:rPr>
              <a:t>Expressive Arts and Design </a:t>
            </a:r>
            <a:endParaRPr lang="en-US" altLang="en-US" sz="1800" b="1">
              <a:solidFill>
                <a:schemeClr val="bg1"/>
              </a:solidFill>
              <a:latin typeface="Comic Sans MS" panose="030F0702030302020204" pitchFamily="66" charset="0"/>
            </a:endParaRPr>
          </a:p>
        </p:txBody>
      </p:sp>
      <p:sp>
        <p:nvSpPr>
          <p:cNvPr id="40963" name="Text Box 10">
            <a:extLst>
              <a:ext uri="{FF2B5EF4-FFF2-40B4-BE49-F238E27FC236}">
                <a16:creationId xmlns:a16="http://schemas.microsoft.com/office/drawing/2014/main" id="{19A31861-CF70-46EE-A2A7-23970C483099}"/>
              </a:ext>
            </a:extLst>
          </p:cNvPr>
          <p:cNvSpPr txBox="1">
            <a:spLocks noChangeArrowheads="1"/>
          </p:cNvSpPr>
          <p:nvPr/>
        </p:nvSpPr>
        <p:spPr bwMode="auto">
          <a:xfrm>
            <a:off x="28575" y="5213350"/>
            <a:ext cx="252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a:solidFill>
                  <a:schemeClr val="bg1"/>
                </a:solidFill>
                <a:latin typeface="Comic Sans MS" panose="030F0702030302020204" pitchFamily="66" charset="0"/>
              </a:rPr>
              <a:t>Mathematics</a:t>
            </a:r>
          </a:p>
        </p:txBody>
      </p:sp>
      <p:sp>
        <p:nvSpPr>
          <p:cNvPr id="40964" name="Rectangle 1">
            <a:extLst>
              <a:ext uri="{FF2B5EF4-FFF2-40B4-BE49-F238E27FC236}">
                <a16:creationId xmlns:a16="http://schemas.microsoft.com/office/drawing/2014/main" id="{6FDAD638-041C-4AF4-A820-D5634418F934}"/>
              </a:ext>
            </a:extLst>
          </p:cNvPr>
          <p:cNvSpPr>
            <a:spLocks noChangeArrowheads="1"/>
          </p:cNvSpPr>
          <p:nvPr/>
        </p:nvSpPr>
        <p:spPr bwMode="auto">
          <a:xfrm>
            <a:off x="3883025" y="2089150"/>
            <a:ext cx="2401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800" b="1">
                <a:solidFill>
                  <a:schemeClr val="bg1"/>
                </a:solidFill>
                <a:latin typeface="Comic Sans MS" panose="030F0702030302020204" pitchFamily="66" charset="0"/>
              </a:rPr>
              <a:t>Understanding </a:t>
            </a:r>
          </a:p>
          <a:p>
            <a:pPr algn="ctr" eaLnBrk="1" hangingPunct="1">
              <a:spcBef>
                <a:spcPct val="0"/>
              </a:spcBef>
              <a:buFontTx/>
              <a:buNone/>
            </a:pPr>
            <a:r>
              <a:rPr lang="en-GB" altLang="en-US" sz="1800" b="1">
                <a:solidFill>
                  <a:schemeClr val="bg1"/>
                </a:solidFill>
                <a:latin typeface="Comic Sans MS" panose="030F0702030302020204" pitchFamily="66" charset="0"/>
              </a:rPr>
              <a:t>of the World</a:t>
            </a:r>
            <a:endParaRPr lang="en-US" altLang="en-US" sz="1800" b="1">
              <a:solidFill>
                <a:schemeClr val="bg1"/>
              </a:solidFill>
              <a:latin typeface="Comic Sans MS" panose="030F0702030302020204" pitchFamily="66" charset="0"/>
            </a:endParaRPr>
          </a:p>
        </p:txBody>
      </p:sp>
      <p:sp>
        <p:nvSpPr>
          <p:cNvPr id="40965" name="TextBox 2">
            <a:extLst>
              <a:ext uri="{FF2B5EF4-FFF2-40B4-BE49-F238E27FC236}">
                <a16:creationId xmlns:a16="http://schemas.microsoft.com/office/drawing/2014/main" id="{04F1DFB2-01A7-4704-934A-CA18C59F40C8}"/>
              </a:ext>
            </a:extLst>
          </p:cNvPr>
          <p:cNvSpPr txBox="1">
            <a:spLocks noChangeArrowheads="1"/>
          </p:cNvSpPr>
          <p:nvPr/>
        </p:nvSpPr>
        <p:spPr bwMode="auto">
          <a:xfrm>
            <a:off x="6765925" y="28194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chemeClr val="bg1"/>
                </a:solidFill>
                <a:latin typeface="Comic Sans MS" panose="030F0702030302020204" pitchFamily="66" charset="0"/>
              </a:rPr>
              <a:t>Literacy</a:t>
            </a:r>
          </a:p>
        </p:txBody>
      </p:sp>
      <p:sp>
        <p:nvSpPr>
          <p:cNvPr id="40966" name="Rectangle 1">
            <a:extLst>
              <a:ext uri="{FF2B5EF4-FFF2-40B4-BE49-F238E27FC236}">
                <a16:creationId xmlns:a16="http://schemas.microsoft.com/office/drawing/2014/main" id="{67DD485C-6E93-4E28-BAE5-AAE4526CBC9D}"/>
              </a:ext>
            </a:extLst>
          </p:cNvPr>
          <p:cNvSpPr>
            <a:spLocks noChangeArrowheads="1"/>
          </p:cNvSpPr>
          <p:nvPr/>
        </p:nvSpPr>
        <p:spPr bwMode="auto">
          <a:xfrm>
            <a:off x="2792413" y="5683250"/>
            <a:ext cx="62642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800" b="1" dirty="0">
                <a:solidFill>
                  <a:schemeClr val="bg1"/>
                </a:solidFill>
                <a:latin typeface="Comic Sans MS" panose="030F0702030302020204" pitchFamily="66" charset="0"/>
              </a:rPr>
              <a:t>We </a:t>
            </a:r>
            <a:r>
              <a:rPr lang="en-GB" altLang="en-US" sz="1800" b="1" dirty="0" smtClean="0">
                <a:solidFill>
                  <a:schemeClr val="bg1"/>
                </a:solidFill>
                <a:latin typeface="Comic Sans MS" panose="030F0702030302020204" pitchFamily="66" charset="0"/>
              </a:rPr>
              <a:t>will share more information on our curriculum in the Autumn term</a:t>
            </a:r>
            <a:endParaRPr lang="en-GB" altLang="en-US" sz="1800" b="1" dirty="0">
              <a:solidFill>
                <a:schemeClr val="bg1"/>
              </a:solidFill>
              <a:latin typeface="Comic Sans MS" panose="030F0702030302020204" pitchFamily="66" charset="0"/>
            </a:endParaRPr>
          </a:p>
          <a:p>
            <a:pPr algn="ctr" eaLnBrk="1" hangingPunct="1">
              <a:spcBef>
                <a:spcPct val="0"/>
              </a:spcBef>
              <a:buFontTx/>
              <a:buNone/>
            </a:pPr>
            <a:endParaRPr lang="en-GB" altLang="en-US" sz="1800" b="1" dirty="0">
              <a:solidFill>
                <a:schemeClr val="bg1"/>
              </a:solidFill>
              <a:latin typeface="Comic Sans MS" panose="030F0702030302020204" pitchFamily="66" charset="0"/>
            </a:endParaRPr>
          </a:p>
        </p:txBody>
      </p:sp>
      <p:pic>
        <p:nvPicPr>
          <p:cNvPr id="40967" name="Picture 1">
            <a:extLst>
              <a:ext uri="{FF2B5EF4-FFF2-40B4-BE49-F238E27FC236}">
                <a16:creationId xmlns:a16="http://schemas.microsoft.com/office/drawing/2014/main" id="{FCAC0528-6421-4F8C-B165-2B3E344D4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480" t="14969" r="34447" b="13692"/>
          <a:stretch>
            <a:fillRect/>
          </a:stretch>
        </p:blipFill>
        <p:spPr bwMode="auto">
          <a:xfrm>
            <a:off x="4071938" y="238125"/>
            <a:ext cx="20240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
            <a:extLst>
              <a:ext uri="{FF2B5EF4-FFF2-40B4-BE49-F238E27FC236}">
                <a16:creationId xmlns:a16="http://schemas.microsoft.com/office/drawing/2014/main" id="{BB2677BA-16A9-447E-B1FD-EF7C559B2285}"/>
              </a:ext>
            </a:extLst>
          </p:cNvPr>
          <p:cNvPicPr>
            <a:picLocks noChangeAspect="1"/>
          </p:cNvPicPr>
          <p:nvPr/>
        </p:nvPicPr>
        <p:blipFill>
          <a:blip r:embed="rId6">
            <a:extLst>
              <a:ext uri="{28A0092B-C50C-407E-A947-70E740481C1C}">
                <a14:useLocalDpi xmlns:a14="http://schemas.microsoft.com/office/drawing/2010/main" val="0"/>
              </a:ext>
            </a:extLst>
          </a:blip>
          <a:srcRect l="21445" t="19150" r="24576" b="5606"/>
          <a:stretch>
            <a:fillRect/>
          </a:stretch>
        </p:blipFill>
        <p:spPr bwMode="auto">
          <a:xfrm>
            <a:off x="6616700" y="817563"/>
            <a:ext cx="230505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2">
            <a:extLst>
              <a:ext uri="{FF2B5EF4-FFF2-40B4-BE49-F238E27FC236}">
                <a16:creationId xmlns:a16="http://schemas.microsoft.com/office/drawing/2014/main" id="{392ED48B-349E-4783-A494-954CAED83A8B}"/>
              </a:ext>
            </a:extLst>
          </p:cNvPr>
          <p:cNvPicPr>
            <a:picLocks noChangeAspect="1"/>
          </p:cNvPicPr>
          <p:nvPr/>
        </p:nvPicPr>
        <p:blipFill>
          <a:blip r:embed="rId7">
            <a:extLst>
              <a:ext uri="{28A0092B-C50C-407E-A947-70E740481C1C}">
                <a14:useLocalDpi xmlns:a14="http://schemas.microsoft.com/office/drawing/2010/main" val="0"/>
              </a:ext>
            </a:extLst>
          </a:blip>
          <a:srcRect l="16800" t="7388" r="17291" b="4160"/>
          <a:stretch>
            <a:fillRect/>
          </a:stretch>
        </p:blipFill>
        <p:spPr bwMode="auto">
          <a:xfrm>
            <a:off x="395288" y="3119438"/>
            <a:ext cx="2640012"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3">
            <a:extLst>
              <a:ext uri="{FF2B5EF4-FFF2-40B4-BE49-F238E27FC236}">
                <a16:creationId xmlns:a16="http://schemas.microsoft.com/office/drawing/2014/main" id="{B897A078-70BE-487C-B61A-9A3C6665A7D6}"/>
              </a:ext>
            </a:extLst>
          </p:cNvPr>
          <p:cNvPicPr>
            <a:picLocks noChangeAspect="1"/>
          </p:cNvPicPr>
          <p:nvPr/>
        </p:nvPicPr>
        <p:blipFill>
          <a:blip r:embed="rId8">
            <a:extLst>
              <a:ext uri="{28A0092B-C50C-407E-A947-70E740481C1C}">
                <a14:useLocalDpi xmlns:a14="http://schemas.microsoft.com/office/drawing/2010/main" val="0"/>
              </a:ext>
            </a:extLst>
          </a:blip>
          <a:srcRect l="24219" t="7111" r="29047" b="6525"/>
          <a:stretch>
            <a:fillRect/>
          </a:stretch>
        </p:blipFill>
        <p:spPr bwMode="auto">
          <a:xfrm>
            <a:off x="6751638" y="3332163"/>
            <a:ext cx="2124075"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7">
            <a:extLst>
              <a:ext uri="{FF2B5EF4-FFF2-40B4-BE49-F238E27FC236}">
                <a16:creationId xmlns:a16="http://schemas.microsoft.com/office/drawing/2014/main" id="{F903DBEE-4CD0-495F-9C53-AAFD0FECDDF2}"/>
              </a:ext>
            </a:extLst>
          </p:cNvPr>
          <p:cNvPicPr>
            <a:picLocks noChangeAspect="1"/>
          </p:cNvPicPr>
          <p:nvPr/>
        </p:nvPicPr>
        <p:blipFill>
          <a:blip r:embed="rId9">
            <a:extLst>
              <a:ext uri="{28A0092B-C50C-407E-A947-70E740481C1C}">
                <a14:useLocalDpi xmlns:a14="http://schemas.microsoft.com/office/drawing/2010/main" val="0"/>
              </a:ext>
            </a:extLst>
          </a:blip>
          <a:srcRect l="25394" t="46594" r="65993" b="38092"/>
          <a:stretch>
            <a:fillRect/>
          </a:stretch>
        </p:blipFill>
        <p:spPr bwMode="auto">
          <a:xfrm>
            <a:off x="798513" y="238125"/>
            <a:ext cx="22891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5">
            <a:extLst>
              <a:ext uri="{FF2B5EF4-FFF2-40B4-BE49-F238E27FC236}">
                <a16:creationId xmlns:a16="http://schemas.microsoft.com/office/drawing/2014/main" id="{CE7828DC-29FE-4963-9EAC-6BD00F072B6A}"/>
              </a:ext>
            </a:extLst>
          </p:cNvPr>
          <p:cNvPicPr>
            <a:picLocks noChangeAspect="1"/>
          </p:cNvPicPr>
          <p:nvPr/>
        </p:nvPicPr>
        <p:blipFill>
          <a:blip r:embed="rId10">
            <a:extLst>
              <a:ext uri="{28A0092B-C50C-407E-A947-70E740481C1C}">
                <a14:useLocalDpi xmlns:a14="http://schemas.microsoft.com/office/drawing/2010/main" val="0"/>
              </a:ext>
            </a:extLst>
          </a:blip>
          <a:srcRect l="32974" t="25795" r="17410" b="4980"/>
          <a:stretch>
            <a:fillRect/>
          </a:stretch>
        </p:blipFill>
        <p:spPr bwMode="auto">
          <a:xfrm>
            <a:off x="3276600" y="3140075"/>
            <a:ext cx="251936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4A8753F-AC22-493C-8F30-35A9859C9EAA}"/>
              </a:ext>
            </a:extLst>
          </p:cNvPr>
          <p:cNvSpPr>
            <a:spLocks noGrp="1" noChangeArrowheads="1"/>
          </p:cNvSpPr>
          <p:nvPr>
            <p:ph type="title"/>
          </p:nvPr>
        </p:nvSpPr>
        <p:spPr>
          <a:xfrm>
            <a:off x="477838" y="130175"/>
            <a:ext cx="8229600" cy="1143000"/>
          </a:xfrm>
        </p:spPr>
        <p:txBody>
          <a:bodyPr/>
          <a:lstStyle/>
          <a:p>
            <a:pPr eaLnBrk="1" hangingPunct="1"/>
            <a:r>
              <a:rPr lang="en-GB" altLang="en-US">
                <a:solidFill>
                  <a:schemeClr val="bg1"/>
                </a:solidFill>
                <a:latin typeface="Comic Sans MS" panose="030F0702030302020204" pitchFamily="66" charset="0"/>
                <a:ea typeface="ＭＳ Ｐゴシック" panose="020B0600070205080204" pitchFamily="34" charset="-128"/>
              </a:rPr>
              <a:t>The Early Years Team</a:t>
            </a:r>
            <a:endParaRPr lang="en-US" altLang="en-US">
              <a:solidFill>
                <a:schemeClr val="bg1"/>
              </a:solidFill>
              <a:latin typeface="Comic Sans MS" panose="030F0702030302020204" pitchFamily="66" charset="0"/>
              <a:ea typeface="ＭＳ Ｐゴシック" panose="020B0600070205080204" pitchFamily="34" charset="-128"/>
            </a:endParaRPr>
          </a:p>
        </p:txBody>
      </p:sp>
      <p:sp>
        <p:nvSpPr>
          <p:cNvPr id="6147" name="Rectangle 3">
            <a:extLst>
              <a:ext uri="{FF2B5EF4-FFF2-40B4-BE49-F238E27FC236}">
                <a16:creationId xmlns:a16="http://schemas.microsoft.com/office/drawing/2014/main" id="{46F3E32E-7FAB-494B-BD80-6D3EAFCE2937}"/>
              </a:ext>
            </a:extLst>
          </p:cNvPr>
          <p:cNvSpPr>
            <a:spLocks noGrp="1" noChangeArrowheads="1"/>
          </p:cNvSpPr>
          <p:nvPr>
            <p:ph type="body" sz="half" idx="1"/>
          </p:nvPr>
        </p:nvSpPr>
        <p:spPr>
          <a:xfrm>
            <a:off x="366713" y="1125538"/>
            <a:ext cx="8994775" cy="4738687"/>
          </a:xfrm>
        </p:spPr>
        <p:txBody>
          <a:bodyPr wrap="none"/>
          <a:lstStyle/>
          <a:p>
            <a:pPr marL="0" indent="0" eaLnBrk="1" hangingPunct="1">
              <a:buFontTx/>
              <a:buNone/>
            </a:pPr>
            <a:r>
              <a:rPr lang="en-GB" altLang="en-US" sz="2400" b="1">
                <a:solidFill>
                  <a:schemeClr val="bg1"/>
                </a:solidFill>
                <a:latin typeface="Comic Sans MS" panose="030F0702030302020204" pitchFamily="66" charset="0"/>
                <a:ea typeface="ＭＳ Ｐゴシック" panose="020B0600070205080204" pitchFamily="34" charset="-128"/>
              </a:rPr>
              <a:t>Early Years Leader             Class Teachers</a:t>
            </a:r>
          </a:p>
          <a:p>
            <a:pPr marL="0" indent="0" eaLnBrk="1" hangingPunct="1">
              <a:buFontTx/>
              <a:buNone/>
            </a:pPr>
            <a:endParaRPr lang="en-GB" altLang="en-US" sz="2400" b="1">
              <a:solidFill>
                <a:schemeClr val="bg1"/>
              </a:solidFill>
              <a:latin typeface="Comic Sans MS" panose="030F0702030302020204" pitchFamily="66" charset="0"/>
              <a:ea typeface="ＭＳ Ｐゴシック" panose="020B0600070205080204" pitchFamily="34" charset="-128"/>
            </a:endParaRPr>
          </a:p>
          <a:p>
            <a:pPr marL="0" indent="0" eaLnBrk="1" hangingPunct="1">
              <a:buFontTx/>
              <a:buNone/>
            </a:pPr>
            <a:endParaRPr lang="en-GB" altLang="en-US" sz="2400" b="1">
              <a:solidFill>
                <a:schemeClr val="bg1"/>
              </a:solidFill>
              <a:latin typeface="Comic Sans MS" panose="030F0702030302020204" pitchFamily="66" charset="0"/>
              <a:ea typeface="ＭＳ Ｐゴシック" panose="020B0600070205080204" pitchFamily="34" charset="-128"/>
            </a:endParaRPr>
          </a:p>
          <a:p>
            <a:pPr marL="0" indent="0" eaLnBrk="1" hangingPunct="1">
              <a:buFontTx/>
              <a:buNone/>
            </a:pPr>
            <a:endParaRPr lang="en-GB" altLang="en-US" sz="2400" b="1">
              <a:solidFill>
                <a:schemeClr val="bg1"/>
              </a:solidFill>
              <a:latin typeface="Comic Sans MS" panose="030F0702030302020204" pitchFamily="66" charset="0"/>
              <a:ea typeface="ＭＳ Ｐゴシック" panose="020B0600070205080204" pitchFamily="34" charset="-128"/>
            </a:endParaRPr>
          </a:p>
          <a:p>
            <a:pPr marL="0" indent="0" eaLnBrk="1" hangingPunct="1">
              <a:buFontTx/>
              <a:buNone/>
            </a:pPr>
            <a:endParaRPr lang="en-GB" altLang="en-US" sz="2400" b="1">
              <a:solidFill>
                <a:schemeClr val="bg1"/>
              </a:solidFill>
              <a:latin typeface="Comic Sans MS" panose="030F0702030302020204" pitchFamily="66" charset="0"/>
              <a:ea typeface="ＭＳ Ｐゴシック" panose="020B0600070205080204" pitchFamily="34" charset="-128"/>
            </a:endParaRPr>
          </a:p>
          <a:p>
            <a:pPr marL="0" indent="0" eaLnBrk="1" hangingPunct="1">
              <a:buFontTx/>
              <a:buNone/>
            </a:pPr>
            <a:endParaRPr lang="en-GB" altLang="en-US" sz="2400" b="1">
              <a:solidFill>
                <a:schemeClr val="bg1"/>
              </a:solidFill>
              <a:latin typeface="Comic Sans MS" panose="030F0702030302020204" pitchFamily="66" charset="0"/>
              <a:ea typeface="ＭＳ Ｐゴシック" panose="020B0600070205080204" pitchFamily="34" charset="-128"/>
            </a:endParaRPr>
          </a:p>
          <a:p>
            <a:pPr marL="0" indent="0" eaLnBrk="1" hangingPunct="1">
              <a:buFontTx/>
              <a:buNone/>
            </a:pPr>
            <a:r>
              <a:rPr lang="en-GB" altLang="en-US" sz="2400" b="1">
                <a:solidFill>
                  <a:schemeClr val="bg1"/>
                </a:solidFill>
                <a:latin typeface="Comic Sans MS" panose="030F0702030302020204" pitchFamily="66" charset="0"/>
                <a:ea typeface="ＭＳ Ｐゴシック" panose="020B0600070205080204" pitchFamily="34" charset="-128"/>
              </a:rPr>
              <a:t>Mrs Elliott                   Mrs Wilcox      Miss Carter</a:t>
            </a:r>
          </a:p>
          <a:p>
            <a:pPr marL="0" indent="0" eaLnBrk="1" hangingPunct="1">
              <a:buFontTx/>
              <a:buNone/>
            </a:pPr>
            <a:r>
              <a:rPr lang="en-GB" altLang="en-US" sz="2400" b="1">
                <a:solidFill>
                  <a:schemeClr val="bg1"/>
                </a:solidFill>
                <a:latin typeface="Comic Sans MS" panose="030F0702030302020204" pitchFamily="66" charset="0"/>
                <a:ea typeface="ＭＳ Ｐゴシック" panose="020B0600070205080204" pitchFamily="34" charset="-128"/>
              </a:rPr>
              <a:t>Learning Support Assistants</a:t>
            </a:r>
          </a:p>
          <a:p>
            <a:pPr marL="0" indent="0" eaLnBrk="1" hangingPunct="1">
              <a:buFontTx/>
              <a:buNone/>
            </a:pPr>
            <a:endParaRPr lang="en-GB" altLang="en-US" sz="2400" b="1">
              <a:solidFill>
                <a:schemeClr val="bg1"/>
              </a:solidFill>
              <a:latin typeface="Comic Sans MS" panose="030F0702030302020204" pitchFamily="66" charset="0"/>
              <a:ea typeface="ＭＳ Ｐゴシック" panose="020B0600070205080204" pitchFamily="34" charset="-128"/>
            </a:endParaRPr>
          </a:p>
          <a:p>
            <a:pPr marL="0" indent="0" eaLnBrk="1" hangingPunct="1">
              <a:buFontTx/>
              <a:buNone/>
            </a:pPr>
            <a:endParaRPr lang="en-GB" altLang="en-US" sz="2400" b="1">
              <a:solidFill>
                <a:schemeClr val="bg1"/>
              </a:solidFill>
              <a:latin typeface="Comic Sans MS" panose="030F0702030302020204" pitchFamily="66" charset="0"/>
              <a:ea typeface="ＭＳ Ｐゴシック" panose="020B0600070205080204" pitchFamily="34" charset="-128"/>
            </a:endParaRPr>
          </a:p>
          <a:p>
            <a:pPr marL="0" indent="0" eaLnBrk="1" hangingPunct="1">
              <a:buFontTx/>
              <a:buNone/>
            </a:pPr>
            <a:endParaRPr lang="en-GB" altLang="en-US" sz="2400" b="1">
              <a:solidFill>
                <a:schemeClr val="bg1"/>
              </a:solidFill>
              <a:latin typeface="Comic Sans MS" panose="030F0702030302020204" pitchFamily="66" charset="0"/>
              <a:ea typeface="ＭＳ Ｐゴシック" panose="020B0600070205080204" pitchFamily="34" charset="-128"/>
            </a:endParaRPr>
          </a:p>
          <a:p>
            <a:pPr marL="0" indent="0" eaLnBrk="1" hangingPunct="1">
              <a:buFontTx/>
              <a:buNone/>
            </a:pPr>
            <a:endParaRPr lang="en-GB" altLang="en-US" sz="2400" b="1">
              <a:solidFill>
                <a:schemeClr val="bg1"/>
              </a:solidFill>
              <a:latin typeface="Comic Sans MS" panose="030F0702030302020204" pitchFamily="66" charset="0"/>
              <a:ea typeface="ＭＳ Ｐゴシック" panose="020B0600070205080204" pitchFamily="34" charset="-128"/>
            </a:endParaRPr>
          </a:p>
          <a:p>
            <a:pPr marL="0" indent="0" eaLnBrk="1" hangingPunct="1">
              <a:buFontTx/>
              <a:buNone/>
            </a:pPr>
            <a:r>
              <a:rPr lang="en-GB" altLang="en-US" sz="2400" b="1">
                <a:solidFill>
                  <a:schemeClr val="bg1"/>
                </a:solidFill>
                <a:latin typeface="Comic Sans MS" panose="030F0702030302020204" pitchFamily="66" charset="0"/>
                <a:ea typeface="ＭＳ Ｐゴシック" panose="020B0600070205080204" pitchFamily="34" charset="-128"/>
              </a:rPr>
              <a:t>Mrs Maidment  Mrs Durkin       Mrs Goel</a:t>
            </a:r>
          </a:p>
        </p:txBody>
      </p:sp>
      <p:pic>
        <p:nvPicPr>
          <p:cNvPr id="6148" name="Picture 2" descr="Sally Wilcox">
            <a:extLst>
              <a:ext uri="{FF2B5EF4-FFF2-40B4-BE49-F238E27FC236}">
                <a16:creationId xmlns:a16="http://schemas.microsoft.com/office/drawing/2014/main" id="{08A6763D-2D6B-4EB6-9E63-D88AB6AAC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925" y="1706563"/>
            <a:ext cx="1490663"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
            <a:extLst>
              <a:ext uri="{FF2B5EF4-FFF2-40B4-BE49-F238E27FC236}">
                <a16:creationId xmlns:a16="http://schemas.microsoft.com/office/drawing/2014/main" id="{51C19D50-FEF1-4953-A620-2D1086A736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052" t="14629" r="59566" b="51483"/>
          <a:stretch>
            <a:fillRect/>
          </a:stretch>
        </p:blipFill>
        <p:spPr bwMode="auto">
          <a:xfrm>
            <a:off x="6938963" y="1736725"/>
            <a:ext cx="160337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3">
            <a:extLst>
              <a:ext uri="{FF2B5EF4-FFF2-40B4-BE49-F238E27FC236}">
                <a16:creationId xmlns:a16="http://schemas.microsoft.com/office/drawing/2014/main" id="{795B04EC-FC4F-454F-A5F2-B4FFD2C7B5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6240" t="15086" r="42487" b="41805"/>
          <a:stretch>
            <a:fillRect/>
          </a:stretch>
        </p:blipFill>
        <p:spPr bwMode="auto">
          <a:xfrm>
            <a:off x="3043238" y="4703763"/>
            <a:ext cx="13620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5">
            <a:extLst>
              <a:ext uri="{FF2B5EF4-FFF2-40B4-BE49-F238E27FC236}">
                <a16:creationId xmlns:a16="http://schemas.microsoft.com/office/drawing/2014/main" id="{47F9CA86-38C3-481E-B6C1-5D377834B8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8731" t="14587" r="39603" b="42857"/>
          <a:stretch>
            <a:fillRect/>
          </a:stretch>
        </p:blipFill>
        <p:spPr bwMode="auto">
          <a:xfrm>
            <a:off x="527050" y="4724400"/>
            <a:ext cx="1404938"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
            <a:extLst>
              <a:ext uri="{FF2B5EF4-FFF2-40B4-BE49-F238E27FC236}">
                <a16:creationId xmlns:a16="http://schemas.microsoft.com/office/drawing/2014/main" id="{DB51FADA-0104-422C-B238-39E3B85B1B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2546" t="15292" r="62254" b="51881"/>
          <a:stretch>
            <a:fillRect/>
          </a:stretch>
        </p:blipFill>
        <p:spPr bwMode="auto">
          <a:xfrm>
            <a:off x="5395913" y="4689475"/>
            <a:ext cx="14049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0">
            <a:extLst>
              <a:ext uri="{FF2B5EF4-FFF2-40B4-BE49-F238E27FC236}">
                <a16:creationId xmlns:a16="http://schemas.microsoft.com/office/drawing/2014/main" id="{EF366164-147E-4048-81D4-71D17CC9734F}"/>
              </a:ext>
            </a:extLst>
          </p:cNvPr>
          <p:cNvPicPr>
            <a:picLocks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228725" y="1736725"/>
            <a:ext cx="1471613"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247231" y="2523331"/>
            <a:ext cx="406400" cy="4064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WordArt 5" descr="Narrow vertical">
            <a:extLst>
              <a:ext uri="{FF2B5EF4-FFF2-40B4-BE49-F238E27FC236}">
                <a16:creationId xmlns:a16="http://schemas.microsoft.com/office/drawing/2014/main" id="{682C58A2-B828-4347-971A-9CBA3C858FD6}"/>
              </a:ext>
            </a:extLst>
          </p:cNvPr>
          <p:cNvSpPr>
            <a:spLocks noChangeArrowheads="1" noChangeShapeType="1" noTextEdit="1"/>
          </p:cNvSpPr>
          <p:nvPr/>
        </p:nvSpPr>
        <p:spPr bwMode="auto">
          <a:xfrm>
            <a:off x="3251200" y="2276475"/>
            <a:ext cx="2592388" cy="2016125"/>
          </a:xfrm>
          <a:prstGeom prst="rect">
            <a:avLst/>
          </a:prstGeom>
        </p:spPr>
        <p:txBody>
          <a:bodyPr wrap="none" fromWordArt="1">
            <a:prstTxWarp prst="textCurveUp">
              <a:avLst>
                <a:gd name="adj" fmla="val 40356"/>
              </a:avLst>
            </a:prstTxWarp>
          </a:bodyPr>
          <a:lstStyle/>
          <a:p>
            <a:pPr algn="ctr"/>
            <a:r>
              <a:rPr lang="en-US" sz="3600" b="1" kern="10">
                <a:ln w="12700">
                  <a:solidFill>
                    <a:srgbClr val="000000"/>
                  </a:solidFill>
                  <a:round/>
                  <a:headEnd/>
                  <a:tailEnd/>
                </a:ln>
                <a:blipFill dpi="0" rotWithShape="0">
                  <a:blip r:embed="rId5"/>
                  <a:srcRect/>
                  <a:tile tx="0" ty="0" sx="100000" sy="100000" flip="none" algn="tl"/>
                </a:blipFill>
                <a:effectLst>
                  <a:outerShdw dist="45791" dir="2021404" algn="ctr" rotWithShape="0">
                    <a:srgbClr val="808080">
                      <a:alpha val="79999"/>
                    </a:srgbClr>
                  </a:outerShdw>
                </a:effectLst>
                <a:latin typeface="Comic Sans MS" panose="030F0702030302020204" pitchFamily="66" charset="0"/>
              </a:rPr>
              <a:t>Fun!</a:t>
            </a:r>
          </a:p>
        </p:txBody>
      </p:sp>
      <p:pic>
        <p:nvPicPr>
          <p:cNvPr id="43011" name="Picture 1">
            <a:extLst>
              <a:ext uri="{FF2B5EF4-FFF2-40B4-BE49-F238E27FC236}">
                <a16:creationId xmlns:a16="http://schemas.microsoft.com/office/drawing/2014/main" id="{892DD9A5-883A-41E5-8FBE-13049B632797}"/>
              </a:ext>
            </a:extLst>
          </p:cNvPr>
          <p:cNvPicPr>
            <a:picLocks noChangeAspect="1"/>
          </p:cNvPicPr>
          <p:nvPr/>
        </p:nvPicPr>
        <p:blipFill>
          <a:blip r:embed="rId6">
            <a:extLst>
              <a:ext uri="{28A0092B-C50C-407E-A947-70E740481C1C}">
                <a14:useLocalDpi xmlns:a14="http://schemas.microsoft.com/office/drawing/2010/main" val="0"/>
              </a:ext>
            </a:extLst>
          </a:blip>
          <a:srcRect l="25189" t="7072" r="25096" b="4546"/>
          <a:stretch>
            <a:fillRect/>
          </a:stretch>
        </p:blipFill>
        <p:spPr bwMode="auto">
          <a:xfrm>
            <a:off x="179388" y="115888"/>
            <a:ext cx="216058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2">
            <a:extLst>
              <a:ext uri="{FF2B5EF4-FFF2-40B4-BE49-F238E27FC236}">
                <a16:creationId xmlns:a16="http://schemas.microsoft.com/office/drawing/2014/main" id="{A89C4B3E-7755-4D5A-A608-18C50795F72E}"/>
              </a:ext>
            </a:extLst>
          </p:cNvPr>
          <p:cNvPicPr>
            <a:picLocks noChangeAspect="1"/>
          </p:cNvPicPr>
          <p:nvPr/>
        </p:nvPicPr>
        <p:blipFill>
          <a:blip r:embed="rId7">
            <a:extLst>
              <a:ext uri="{28A0092B-C50C-407E-A947-70E740481C1C}">
                <a14:useLocalDpi xmlns:a14="http://schemas.microsoft.com/office/drawing/2010/main" val="0"/>
              </a:ext>
            </a:extLst>
          </a:blip>
          <a:srcRect l="29701" t="11577" r="16988" b="7185"/>
          <a:stretch>
            <a:fillRect/>
          </a:stretch>
        </p:blipFill>
        <p:spPr bwMode="auto">
          <a:xfrm>
            <a:off x="6500813" y="4575175"/>
            <a:ext cx="253206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1">
            <a:extLst>
              <a:ext uri="{FF2B5EF4-FFF2-40B4-BE49-F238E27FC236}">
                <a16:creationId xmlns:a16="http://schemas.microsoft.com/office/drawing/2014/main" id="{B09340EE-B73A-4390-A3AB-2E269F0EF13B}"/>
              </a:ext>
            </a:extLst>
          </p:cNvPr>
          <p:cNvPicPr>
            <a:picLocks noChangeAspect="1"/>
          </p:cNvPicPr>
          <p:nvPr/>
        </p:nvPicPr>
        <p:blipFill>
          <a:blip r:embed="rId8">
            <a:extLst>
              <a:ext uri="{28A0092B-C50C-407E-A947-70E740481C1C}">
                <a14:useLocalDpi xmlns:a14="http://schemas.microsoft.com/office/drawing/2010/main" val="0"/>
              </a:ext>
            </a:extLst>
          </a:blip>
          <a:srcRect l="16069" t="6241" r="16701" b="5878"/>
          <a:stretch>
            <a:fillRect/>
          </a:stretch>
        </p:blipFill>
        <p:spPr bwMode="auto">
          <a:xfrm>
            <a:off x="6388100" y="112713"/>
            <a:ext cx="26447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3">
            <a:extLst>
              <a:ext uri="{FF2B5EF4-FFF2-40B4-BE49-F238E27FC236}">
                <a16:creationId xmlns:a16="http://schemas.microsoft.com/office/drawing/2014/main" id="{23A5DA52-34DD-4BEC-9269-01B5BFB0EC95}"/>
              </a:ext>
            </a:extLst>
          </p:cNvPr>
          <p:cNvPicPr>
            <a:picLocks noChangeAspect="1"/>
          </p:cNvPicPr>
          <p:nvPr/>
        </p:nvPicPr>
        <p:blipFill>
          <a:blip r:embed="rId9">
            <a:extLst>
              <a:ext uri="{28A0092B-C50C-407E-A947-70E740481C1C}">
                <a14:useLocalDpi xmlns:a14="http://schemas.microsoft.com/office/drawing/2010/main" val="0"/>
              </a:ext>
            </a:extLst>
          </a:blip>
          <a:srcRect l="30635" t="18903" r="31798" b="10532"/>
          <a:stretch>
            <a:fillRect/>
          </a:stretch>
        </p:blipFill>
        <p:spPr bwMode="auto">
          <a:xfrm>
            <a:off x="2459038" y="115888"/>
            <a:ext cx="2087562"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5">
            <a:extLst>
              <a:ext uri="{FF2B5EF4-FFF2-40B4-BE49-F238E27FC236}">
                <a16:creationId xmlns:a16="http://schemas.microsoft.com/office/drawing/2014/main" id="{206C0891-57AF-49E1-84B5-12B044998627}"/>
              </a:ext>
            </a:extLst>
          </p:cNvPr>
          <p:cNvPicPr>
            <a:picLocks noChangeAspect="1"/>
          </p:cNvPicPr>
          <p:nvPr/>
        </p:nvPicPr>
        <p:blipFill>
          <a:blip r:embed="rId10">
            <a:extLst>
              <a:ext uri="{28A0092B-C50C-407E-A947-70E740481C1C}">
                <a14:useLocalDpi xmlns:a14="http://schemas.microsoft.com/office/drawing/2010/main" val="0"/>
              </a:ext>
            </a:extLst>
          </a:blip>
          <a:srcRect l="31142" t="9111" r="31793" b="13432"/>
          <a:stretch>
            <a:fillRect/>
          </a:stretch>
        </p:blipFill>
        <p:spPr bwMode="auto">
          <a:xfrm>
            <a:off x="4611688" y="157163"/>
            <a:ext cx="171132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6">
            <a:extLst>
              <a:ext uri="{FF2B5EF4-FFF2-40B4-BE49-F238E27FC236}">
                <a16:creationId xmlns:a16="http://schemas.microsoft.com/office/drawing/2014/main" id="{FFEE80AA-1A2E-4C49-820F-183AADE70446}"/>
              </a:ext>
            </a:extLst>
          </p:cNvPr>
          <p:cNvPicPr>
            <a:picLocks noChangeAspect="1"/>
          </p:cNvPicPr>
          <p:nvPr/>
        </p:nvPicPr>
        <p:blipFill>
          <a:blip r:embed="rId11">
            <a:extLst>
              <a:ext uri="{28A0092B-C50C-407E-A947-70E740481C1C}">
                <a14:useLocalDpi xmlns:a14="http://schemas.microsoft.com/office/drawing/2010/main" val="0"/>
              </a:ext>
            </a:extLst>
          </a:blip>
          <a:srcRect l="30927" t="10995" r="33508" b="5159"/>
          <a:stretch>
            <a:fillRect/>
          </a:stretch>
        </p:blipFill>
        <p:spPr bwMode="auto">
          <a:xfrm>
            <a:off x="187325" y="2414588"/>
            <a:ext cx="1795463"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7">
            <a:extLst>
              <a:ext uri="{FF2B5EF4-FFF2-40B4-BE49-F238E27FC236}">
                <a16:creationId xmlns:a16="http://schemas.microsoft.com/office/drawing/2014/main" id="{A196EC98-4F70-4528-848B-095DD9AEBCCC}"/>
              </a:ext>
            </a:extLst>
          </p:cNvPr>
          <p:cNvPicPr>
            <a:picLocks noChangeAspect="1"/>
          </p:cNvPicPr>
          <p:nvPr/>
        </p:nvPicPr>
        <p:blipFill>
          <a:blip r:embed="rId12">
            <a:extLst>
              <a:ext uri="{28A0092B-C50C-407E-A947-70E740481C1C}">
                <a14:useLocalDpi xmlns:a14="http://schemas.microsoft.com/office/drawing/2010/main" val="0"/>
              </a:ext>
            </a:extLst>
          </a:blip>
          <a:srcRect l="32376" t="21663" r="34750" b="41034"/>
          <a:stretch>
            <a:fillRect/>
          </a:stretch>
        </p:blipFill>
        <p:spPr bwMode="auto">
          <a:xfrm>
            <a:off x="2994025" y="4652963"/>
            <a:ext cx="3278188"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8">
            <a:extLst>
              <a:ext uri="{FF2B5EF4-FFF2-40B4-BE49-F238E27FC236}">
                <a16:creationId xmlns:a16="http://schemas.microsoft.com/office/drawing/2014/main" id="{2899DCD5-8ECA-483C-809A-649DA080E8F4}"/>
              </a:ext>
            </a:extLst>
          </p:cNvPr>
          <p:cNvPicPr>
            <a:picLocks noChangeAspect="1"/>
          </p:cNvPicPr>
          <p:nvPr/>
        </p:nvPicPr>
        <p:blipFill>
          <a:blip r:embed="rId13">
            <a:extLst>
              <a:ext uri="{28A0092B-C50C-407E-A947-70E740481C1C}">
                <a14:useLocalDpi xmlns:a14="http://schemas.microsoft.com/office/drawing/2010/main" val="0"/>
              </a:ext>
            </a:extLst>
          </a:blip>
          <a:srcRect l="5209" t="19897" r="12811" b="16698"/>
          <a:stretch>
            <a:fillRect/>
          </a:stretch>
        </p:blipFill>
        <p:spPr bwMode="auto">
          <a:xfrm>
            <a:off x="7419975" y="2206625"/>
            <a:ext cx="16129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9">
            <a:extLst>
              <a:ext uri="{FF2B5EF4-FFF2-40B4-BE49-F238E27FC236}">
                <a16:creationId xmlns:a16="http://schemas.microsoft.com/office/drawing/2014/main" id="{180AC51E-7526-46E3-9DB2-9910E410A753}"/>
              </a:ext>
            </a:extLst>
          </p:cNvPr>
          <p:cNvPicPr>
            <a:picLocks noChangeAspect="1"/>
          </p:cNvPicPr>
          <p:nvPr/>
        </p:nvPicPr>
        <p:blipFill>
          <a:blip r:embed="rId14">
            <a:extLst>
              <a:ext uri="{28A0092B-C50C-407E-A947-70E740481C1C}">
                <a14:useLocalDpi xmlns:a14="http://schemas.microsoft.com/office/drawing/2010/main" val="0"/>
              </a:ext>
            </a:extLst>
          </a:blip>
          <a:srcRect l="17966" t="6944" r="19930" b="3564"/>
          <a:stretch>
            <a:fillRect/>
          </a:stretch>
        </p:blipFill>
        <p:spPr bwMode="auto">
          <a:xfrm>
            <a:off x="400050" y="4940300"/>
            <a:ext cx="2227263"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388100" y="3269679"/>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C88004-DCB4-43C6-8237-9745838F2644}"/>
              </a:ext>
            </a:extLst>
          </p:cNvPr>
          <p:cNvSpPr txBox="1">
            <a:spLocks noChangeArrowheads="1"/>
          </p:cNvSpPr>
          <p:nvPr/>
        </p:nvSpPr>
        <p:spPr>
          <a:xfrm>
            <a:off x="395288" y="26368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GB" altLang="en-US" kern="0" dirty="0">
                <a:solidFill>
                  <a:schemeClr val="bg1"/>
                </a:solidFill>
                <a:latin typeface="Comic Sans MS" pitchFamily="66" charset="0"/>
                <a:ea typeface="ＭＳ Ｐゴシック" pitchFamily="34" charset="-128"/>
                <a:hlinkClick r:id="rId5" action="ppaction://hlinkfile"/>
              </a:rPr>
              <a:t>The Early Years DVD</a:t>
            </a:r>
            <a:endParaRPr lang="en-US" altLang="en-US" kern="0" dirty="0">
              <a:solidFill>
                <a:schemeClr val="bg1"/>
              </a:solidFill>
              <a:latin typeface="Comic Sans MS" pitchFamily="66" charset="0"/>
              <a:ea typeface="ＭＳ Ｐゴシック" pitchFamily="34" charset="-12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05288" y="4365104"/>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4B92AC0-4B8D-4A58-B413-05250B03F5D9}"/>
              </a:ext>
            </a:extLst>
          </p:cNvPr>
          <p:cNvSpPr>
            <a:spLocks noGrp="1" noChangeArrowheads="1"/>
          </p:cNvSpPr>
          <p:nvPr>
            <p:ph type="title"/>
          </p:nvPr>
        </p:nvSpPr>
        <p:spPr>
          <a:xfrm>
            <a:off x="477838" y="130175"/>
            <a:ext cx="8229600" cy="1143000"/>
          </a:xfrm>
        </p:spPr>
        <p:txBody>
          <a:bodyPr/>
          <a:lstStyle/>
          <a:p>
            <a:pPr eaLnBrk="1" hangingPunct="1"/>
            <a:r>
              <a:rPr lang="en-GB" altLang="en-US">
                <a:solidFill>
                  <a:schemeClr val="bg1"/>
                </a:solidFill>
                <a:latin typeface="Comic Sans MS" panose="030F0702030302020204" pitchFamily="66" charset="0"/>
                <a:ea typeface="ＭＳ Ｐゴシック" panose="020B0600070205080204" pitchFamily="34" charset="-128"/>
              </a:rPr>
              <a:t>Welcome</a:t>
            </a:r>
            <a:endParaRPr lang="en-US" altLang="en-US">
              <a:solidFill>
                <a:schemeClr val="bg1"/>
              </a:solidFill>
              <a:latin typeface="Comic Sans MS" panose="030F0702030302020204" pitchFamily="66" charset="0"/>
              <a:ea typeface="ＭＳ Ｐゴシック" panose="020B0600070205080204" pitchFamily="34" charset="-128"/>
            </a:endParaRPr>
          </a:p>
        </p:txBody>
      </p:sp>
      <p:sp>
        <p:nvSpPr>
          <p:cNvPr id="6147" name="Rectangle 3">
            <a:extLst>
              <a:ext uri="{FF2B5EF4-FFF2-40B4-BE49-F238E27FC236}">
                <a16:creationId xmlns:a16="http://schemas.microsoft.com/office/drawing/2014/main" id="{61450CE4-7387-4E77-AF07-0CDA3E2584D1}"/>
              </a:ext>
            </a:extLst>
          </p:cNvPr>
          <p:cNvSpPr>
            <a:spLocks noGrp="1" noChangeArrowheads="1"/>
          </p:cNvSpPr>
          <p:nvPr>
            <p:ph type="body" sz="half" idx="1"/>
          </p:nvPr>
        </p:nvSpPr>
        <p:spPr>
          <a:xfrm>
            <a:off x="314325" y="1244600"/>
            <a:ext cx="4691063" cy="4525963"/>
          </a:xfrm>
        </p:spPr>
        <p:txBody>
          <a:bodyPr/>
          <a:lstStyle/>
          <a:p>
            <a:pPr eaLnBrk="1" hangingPunct="1">
              <a:defRPr/>
            </a:pPr>
            <a:r>
              <a:rPr lang="en-GB" altLang="en-US" sz="2400" b="1" dirty="0">
                <a:solidFill>
                  <a:schemeClr val="bg1"/>
                </a:solidFill>
                <a:latin typeface="Comic Sans MS" panose="030F0702030302020204" pitchFamily="66" charset="0"/>
                <a:ea typeface="ＭＳ Ｐゴシック" panose="020B0600070205080204" pitchFamily="34" charset="-128"/>
              </a:rPr>
              <a:t>Starting School pack – everything you need to know!</a:t>
            </a:r>
          </a:p>
          <a:p>
            <a:pPr eaLnBrk="1" hangingPunct="1">
              <a:defRPr/>
            </a:pPr>
            <a:endParaRPr lang="en-GB" altLang="en-US" sz="2400" b="1" dirty="0">
              <a:solidFill>
                <a:schemeClr val="bg1"/>
              </a:solidFill>
              <a:latin typeface="Comic Sans MS" panose="030F0702030302020204" pitchFamily="66" charset="0"/>
              <a:ea typeface="ＭＳ Ｐゴシック" panose="020B0600070205080204" pitchFamily="34" charset="-128"/>
            </a:endParaRPr>
          </a:p>
          <a:p>
            <a:pPr eaLnBrk="1" hangingPunct="1">
              <a:defRPr/>
            </a:pPr>
            <a:r>
              <a:rPr lang="en-GB" altLang="en-US" sz="2400" b="1" dirty="0">
                <a:solidFill>
                  <a:schemeClr val="bg1"/>
                </a:solidFill>
                <a:latin typeface="Comic Sans MS" panose="030F0702030302020204" pitchFamily="66" charset="0"/>
                <a:ea typeface="ＭＳ Ｐゴシック" panose="020B0600070205080204" pitchFamily="34" charset="-128"/>
              </a:rPr>
              <a:t>All About Me form</a:t>
            </a:r>
          </a:p>
          <a:p>
            <a:pPr eaLnBrk="1" hangingPunct="1">
              <a:defRPr/>
            </a:pPr>
            <a:endParaRPr lang="en-US" altLang="en-US" sz="2400" b="1" dirty="0">
              <a:solidFill>
                <a:schemeClr val="bg1"/>
              </a:solidFill>
              <a:latin typeface="Comic Sans MS" panose="030F0702030302020204" pitchFamily="66" charset="0"/>
              <a:ea typeface="ＭＳ Ｐゴシック" panose="020B0600070205080204" pitchFamily="34" charset="-128"/>
            </a:endParaRPr>
          </a:p>
          <a:p>
            <a:pPr eaLnBrk="1" hangingPunct="1">
              <a:defRPr/>
            </a:pPr>
            <a:endParaRPr lang="en-US" altLang="en-US" sz="2400" b="1" dirty="0">
              <a:solidFill>
                <a:schemeClr val="bg1"/>
              </a:solidFill>
              <a:latin typeface="Comic Sans MS" panose="030F0702030302020204" pitchFamily="66" charset="0"/>
              <a:ea typeface="ＭＳ Ｐゴシック" panose="020B0600070205080204" pitchFamily="34" charset="-128"/>
            </a:endParaRPr>
          </a:p>
          <a:p>
            <a:pPr eaLnBrk="1" hangingPunct="1">
              <a:defRPr/>
            </a:pPr>
            <a:r>
              <a:rPr lang="en-US" altLang="en-US" sz="2400" b="1" dirty="0">
                <a:solidFill>
                  <a:schemeClr val="bg1"/>
                </a:solidFill>
                <a:latin typeface="Comic Sans MS" panose="030F0702030302020204" pitchFamily="66" charset="0"/>
                <a:ea typeface="ＭＳ Ｐゴシック" panose="020B0600070205080204" pitchFamily="34" charset="-128"/>
              </a:rPr>
              <a:t>Pre-school/</a:t>
            </a:r>
          </a:p>
          <a:p>
            <a:pPr marL="0" indent="0" eaLnBrk="1" hangingPunct="1">
              <a:buFontTx/>
              <a:buNone/>
              <a:defRPr/>
            </a:pPr>
            <a:r>
              <a:rPr lang="en-US" altLang="en-US" sz="2400" b="1" dirty="0">
                <a:solidFill>
                  <a:schemeClr val="bg1"/>
                </a:solidFill>
                <a:latin typeface="Comic Sans MS" panose="030F0702030302020204" pitchFamily="66" charset="0"/>
                <a:ea typeface="ＭＳ Ｐゴシック" panose="020B0600070205080204" pitchFamily="34" charset="-128"/>
              </a:rPr>
              <a:t>Nursery </a:t>
            </a:r>
            <a:r>
              <a:rPr lang="en-US" altLang="en-US" sz="2400" b="1" dirty="0" err="1">
                <a:solidFill>
                  <a:schemeClr val="bg1"/>
                </a:solidFill>
                <a:latin typeface="Comic Sans MS" panose="030F0702030302020204" pitchFamily="66" charset="0"/>
                <a:ea typeface="ＭＳ Ｐゴシック" panose="020B0600070205080204" pitchFamily="34" charset="-128"/>
              </a:rPr>
              <a:t>communiation</a:t>
            </a:r>
            <a:endParaRPr lang="en-GB" altLang="en-US" sz="2400" b="1" dirty="0">
              <a:solidFill>
                <a:schemeClr val="bg1"/>
              </a:solidFill>
              <a:latin typeface="Comic Sans MS" panose="030F0702030302020204" pitchFamily="66" charset="0"/>
              <a:ea typeface="ＭＳ Ｐゴシック" panose="020B0600070205080204" pitchFamily="34" charset="-128"/>
            </a:endParaRPr>
          </a:p>
        </p:txBody>
      </p:sp>
      <p:pic>
        <p:nvPicPr>
          <p:cNvPr id="8196" name="Picture 1">
            <a:extLst>
              <a:ext uri="{FF2B5EF4-FFF2-40B4-BE49-F238E27FC236}">
                <a16:creationId xmlns:a16="http://schemas.microsoft.com/office/drawing/2014/main" id="{F71FC33D-B4CD-45FC-8574-AB5C4740F668}"/>
              </a:ext>
            </a:extLst>
          </p:cNvPr>
          <p:cNvPicPr>
            <a:picLocks noChangeAspect="1"/>
          </p:cNvPicPr>
          <p:nvPr/>
        </p:nvPicPr>
        <p:blipFill>
          <a:blip r:embed="rId5">
            <a:extLst>
              <a:ext uri="{28A0092B-C50C-407E-A947-70E740481C1C}">
                <a14:useLocalDpi xmlns:a14="http://schemas.microsoft.com/office/drawing/2010/main" val="0"/>
              </a:ext>
            </a:extLst>
          </a:blip>
          <a:srcRect l="31868" t="4945" r="31970" b="9750"/>
          <a:stretch>
            <a:fillRect/>
          </a:stretch>
        </p:blipFill>
        <p:spPr bwMode="auto">
          <a:xfrm>
            <a:off x="6661150" y="427038"/>
            <a:ext cx="2208213"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3">
            <a:extLst>
              <a:ext uri="{FF2B5EF4-FFF2-40B4-BE49-F238E27FC236}">
                <a16:creationId xmlns:a16="http://schemas.microsoft.com/office/drawing/2014/main" id="{BF3DEE5C-7E80-4944-ADC9-5FC91C9BC63A}"/>
              </a:ext>
            </a:extLst>
          </p:cNvPr>
          <p:cNvPicPr>
            <a:picLocks noChangeAspect="1"/>
          </p:cNvPicPr>
          <p:nvPr/>
        </p:nvPicPr>
        <p:blipFill>
          <a:blip r:embed="rId6">
            <a:extLst>
              <a:ext uri="{28A0092B-C50C-407E-A947-70E740481C1C}">
                <a14:useLocalDpi xmlns:a14="http://schemas.microsoft.com/office/drawing/2010/main" val="0"/>
              </a:ext>
            </a:extLst>
          </a:blip>
          <a:srcRect l="31067" t="5896" r="32112" b="4099"/>
          <a:stretch>
            <a:fillRect/>
          </a:stretch>
        </p:blipFill>
        <p:spPr bwMode="auto">
          <a:xfrm>
            <a:off x="6661150" y="3508375"/>
            <a:ext cx="2208213"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a:extLst>
              <a:ext uri="{FF2B5EF4-FFF2-40B4-BE49-F238E27FC236}">
                <a16:creationId xmlns:a16="http://schemas.microsoft.com/office/drawing/2014/main" id="{13769139-7B0B-4F85-85F5-BA9D2BFFE4F2}"/>
              </a:ext>
            </a:extLst>
          </p:cNvPr>
          <p:cNvPicPr>
            <a:picLocks noChangeAspect="1"/>
          </p:cNvPicPr>
          <p:nvPr/>
        </p:nvPicPr>
        <p:blipFill>
          <a:blip r:embed="rId7">
            <a:extLst>
              <a:ext uri="{28A0092B-C50C-407E-A947-70E740481C1C}">
                <a14:useLocalDpi xmlns:a14="http://schemas.microsoft.com/office/drawing/2010/main" val="0"/>
              </a:ext>
            </a:extLst>
          </a:blip>
          <a:srcRect l="33923" t="8319" r="23964" b="12598"/>
          <a:stretch>
            <a:fillRect/>
          </a:stretch>
        </p:blipFill>
        <p:spPr bwMode="auto">
          <a:xfrm>
            <a:off x="3995738" y="3949700"/>
            <a:ext cx="24479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0376" y="554355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6C9760B-415C-4C41-A68B-128F2C7AC1A9}"/>
              </a:ext>
            </a:extLst>
          </p:cNvPr>
          <p:cNvSpPr>
            <a:spLocks noGrp="1" noChangeArrowheads="1"/>
          </p:cNvSpPr>
          <p:nvPr>
            <p:ph type="title"/>
          </p:nvPr>
        </p:nvSpPr>
        <p:spPr>
          <a:xfrm>
            <a:off x="457200" y="274638"/>
            <a:ext cx="8578850" cy="1143000"/>
          </a:xfrm>
        </p:spPr>
        <p:txBody>
          <a:bodyPr/>
          <a:lstStyle/>
          <a:p>
            <a:pPr eaLnBrk="1" hangingPunct="1"/>
            <a:r>
              <a:rPr lang="en-GB" altLang="en-US" sz="4000">
                <a:solidFill>
                  <a:schemeClr val="bg1"/>
                </a:solidFill>
                <a:latin typeface="Comic Sans MS" panose="030F0702030302020204" pitchFamily="66" charset="0"/>
                <a:ea typeface="ＭＳ Ｐゴシック" panose="020B0600070205080204" pitchFamily="34" charset="-128"/>
              </a:rPr>
              <a:t>When will your child start school?</a:t>
            </a:r>
            <a:endParaRPr lang="en-US" altLang="en-US" sz="4000">
              <a:solidFill>
                <a:schemeClr val="bg1"/>
              </a:solidFill>
              <a:latin typeface="Comic Sans MS" panose="030F0702030302020204" pitchFamily="66" charset="0"/>
              <a:ea typeface="ＭＳ Ｐゴシック" panose="020B0600070205080204" pitchFamily="34" charset="-128"/>
            </a:endParaRPr>
          </a:p>
        </p:txBody>
      </p:sp>
      <p:sp>
        <p:nvSpPr>
          <p:cNvPr id="5123" name="Rectangle 3">
            <a:extLst>
              <a:ext uri="{FF2B5EF4-FFF2-40B4-BE49-F238E27FC236}">
                <a16:creationId xmlns:a16="http://schemas.microsoft.com/office/drawing/2014/main" id="{F092E8AE-2F1A-4B50-844B-1E92EEDB278F}"/>
              </a:ext>
            </a:extLst>
          </p:cNvPr>
          <p:cNvSpPr>
            <a:spLocks noGrp="1" noChangeArrowheads="1"/>
          </p:cNvSpPr>
          <p:nvPr>
            <p:ph type="body" idx="1"/>
          </p:nvPr>
        </p:nvSpPr>
        <p:spPr/>
        <p:txBody>
          <a:bodyPr/>
          <a:lstStyle/>
          <a:p>
            <a:pPr algn="ctr" eaLnBrk="1" hangingPunct="1">
              <a:lnSpc>
                <a:spcPct val="90000"/>
              </a:lnSpc>
              <a:buFontTx/>
              <a:buNone/>
              <a:defRPr/>
            </a:pPr>
            <a:r>
              <a:rPr lang="en-GB" sz="2400" b="1" u="sng" dirty="0">
                <a:solidFill>
                  <a:srgbClr val="FF0000"/>
                </a:solidFill>
                <a:latin typeface="Comic Sans MS" charset="0"/>
              </a:rPr>
              <a:t>Red Sticker</a:t>
            </a:r>
            <a:endParaRPr lang="en-GB" sz="2400" u="sng" dirty="0">
              <a:solidFill>
                <a:srgbClr val="FF0000"/>
              </a:solidFill>
              <a:latin typeface="Comic Sans MS" charset="0"/>
            </a:endParaRPr>
          </a:p>
          <a:p>
            <a:pPr algn="ctr" eaLnBrk="1" hangingPunct="1">
              <a:lnSpc>
                <a:spcPct val="90000"/>
              </a:lnSpc>
              <a:defRPr/>
            </a:pPr>
            <a:r>
              <a:rPr lang="en-GB" sz="2400" b="1" dirty="0">
                <a:solidFill>
                  <a:schemeClr val="bg1"/>
                </a:solidFill>
                <a:latin typeface="Comic Sans MS" charset="0"/>
              </a:rPr>
              <a:t>These children will start school on </a:t>
            </a:r>
            <a:r>
              <a:rPr lang="en-GB" sz="2400" b="1" dirty="0">
                <a:solidFill>
                  <a:srgbClr val="FF0000"/>
                </a:solidFill>
                <a:latin typeface="Comic Sans MS" charset="0"/>
              </a:rPr>
              <a:t>Monday 14th</a:t>
            </a:r>
            <a:r>
              <a:rPr lang="en-GB" sz="2400" b="1" baseline="30000" dirty="0">
                <a:solidFill>
                  <a:srgbClr val="FF0000"/>
                </a:solidFill>
                <a:latin typeface="Comic Sans MS" charset="0"/>
              </a:rPr>
              <a:t>th</a:t>
            </a:r>
            <a:r>
              <a:rPr lang="en-GB" sz="2400" b="1" dirty="0">
                <a:solidFill>
                  <a:srgbClr val="FF0000"/>
                </a:solidFill>
                <a:latin typeface="Comic Sans MS" charset="0"/>
              </a:rPr>
              <a:t> September </a:t>
            </a:r>
            <a:r>
              <a:rPr lang="en-GB" sz="2400" b="1" dirty="0">
                <a:solidFill>
                  <a:schemeClr val="bg1"/>
                </a:solidFill>
                <a:latin typeface="Comic Sans MS" charset="0"/>
              </a:rPr>
              <a:t>from 9.00am and will stay until 3.20pm</a:t>
            </a:r>
          </a:p>
          <a:p>
            <a:pPr eaLnBrk="1" hangingPunct="1">
              <a:lnSpc>
                <a:spcPct val="90000"/>
              </a:lnSpc>
              <a:buFontTx/>
              <a:buNone/>
              <a:defRPr/>
            </a:pPr>
            <a:endParaRPr lang="en-GB" sz="2400" dirty="0">
              <a:solidFill>
                <a:schemeClr val="bg1"/>
              </a:solidFill>
              <a:latin typeface="Comic Sans MS" charset="0"/>
            </a:endParaRPr>
          </a:p>
          <a:p>
            <a:pPr algn="ctr">
              <a:buFontTx/>
              <a:buNone/>
              <a:defRPr/>
            </a:pPr>
            <a:r>
              <a:rPr lang="en-US" sz="2400" b="1" u="sng" dirty="0">
                <a:solidFill>
                  <a:srgbClr val="FFFF00"/>
                </a:solidFill>
                <a:latin typeface="Comic Sans MS" charset="0"/>
              </a:rPr>
              <a:t>Yellow Sticker</a:t>
            </a:r>
          </a:p>
          <a:p>
            <a:pPr algn="ctr">
              <a:defRPr/>
            </a:pPr>
            <a:r>
              <a:rPr lang="en-US" sz="2400" b="1" dirty="0">
                <a:solidFill>
                  <a:schemeClr val="bg1"/>
                </a:solidFill>
                <a:latin typeface="Comic Sans MS" charset="0"/>
              </a:rPr>
              <a:t>These children will start school on </a:t>
            </a:r>
            <a:r>
              <a:rPr lang="en-US" sz="2400" b="1" dirty="0">
                <a:solidFill>
                  <a:srgbClr val="FFFF00"/>
                </a:solidFill>
                <a:latin typeface="Comic Sans MS" charset="0"/>
              </a:rPr>
              <a:t>Tuesday 15</a:t>
            </a:r>
            <a:r>
              <a:rPr lang="en-US" sz="2400" b="1" baseline="30000" dirty="0">
                <a:solidFill>
                  <a:srgbClr val="FFFF00"/>
                </a:solidFill>
                <a:latin typeface="Comic Sans MS" charset="0"/>
              </a:rPr>
              <a:t>th</a:t>
            </a:r>
            <a:r>
              <a:rPr lang="en-US" sz="2400" b="1" dirty="0">
                <a:solidFill>
                  <a:srgbClr val="FFFF00"/>
                </a:solidFill>
                <a:latin typeface="Comic Sans MS" charset="0"/>
              </a:rPr>
              <a:t> September </a:t>
            </a:r>
            <a:r>
              <a:rPr lang="en-US" sz="2400" b="1" dirty="0">
                <a:solidFill>
                  <a:schemeClr val="bg1"/>
                </a:solidFill>
                <a:latin typeface="Comic Sans MS" charset="0"/>
              </a:rPr>
              <a:t>from 9.00am and will stay until 3.20pm</a:t>
            </a:r>
          </a:p>
          <a:p>
            <a:pPr>
              <a:buFontTx/>
              <a:buNone/>
              <a:defRPr/>
            </a:pPr>
            <a:endParaRPr lang="en-US" sz="2400" dirty="0">
              <a:solidFill>
                <a:schemeClr val="bg1"/>
              </a:solidFill>
            </a:endParaRPr>
          </a:p>
          <a:p>
            <a:pPr marL="0" indent="0" algn="ctr">
              <a:buFontTx/>
              <a:buNone/>
              <a:defRPr/>
            </a:pPr>
            <a:r>
              <a:rPr lang="en-US" sz="2400" b="1" u="sng" dirty="0">
                <a:solidFill>
                  <a:srgbClr val="00B050"/>
                </a:solidFill>
                <a:latin typeface="Comic Sans MS" charset="0"/>
              </a:rPr>
              <a:t>Green Sticker</a:t>
            </a:r>
          </a:p>
          <a:p>
            <a:pPr algn="ctr">
              <a:defRPr/>
            </a:pPr>
            <a:r>
              <a:rPr lang="en-US" sz="2400" b="1" dirty="0">
                <a:solidFill>
                  <a:schemeClr val="bg1"/>
                </a:solidFill>
                <a:latin typeface="Comic Sans MS" charset="0"/>
              </a:rPr>
              <a:t>These children will start school on </a:t>
            </a:r>
            <a:r>
              <a:rPr lang="en-US" sz="2400" b="1" dirty="0">
                <a:solidFill>
                  <a:srgbClr val="00B050"/>
                </a:solidFill>
                <a:latin typeface="Comic Sans MS" charset="0"/>
              </a:rPr>
              <a:t>Wednesday 16</a:t>
            </a:r>
            <a:r>
              <a:rPr lang="en-US" sz="2400" b="1" baseline="30000" dirty="0">
                <a:solidFill>
                  <a:srgbClr val="00B050"/>
                </a:solidFill>
                <a:latin typeface="Comic Sans MS" charset="0"/>
              </a:rPr>
              <a:t>th</a:t>
            </a:r>
            <a:r>
              <a:rPr lang="en-US" sz="2400" b="1" dirty="0">
                <a:solidFill>
                  <a:srgbClr val="00B050"/>
                </a:solidFill>
                <a:latin typeface="Comic Sans MS" charset="0"/>
              </a:rPr>
              <a:t> September </a:t>
            </a:r>
            <a:r>
              <a:rPr lang="en-US" sz="2400" b="1" dirty="0">
                <a:solidFill>
                  <a:schemeClr val="bg1"/>
                </a:solidFill>
                <a:latin typeface="Comic Sans MS" charset="0"/>
              </a:rPr>
              <a:t>from 9.00am and will stay until 3.20pm</a:t>
            </a:r>
            <a:endParaRPr lang="en-US" sz="2400" b="1" dirty="0">
              <a:solidFill>
                <a:schemeClr val="bg1"/>
              </a:solidFill>
            </a:endParaRPr>
          </a:p>
          <a:p>
            <a:pPr eaLnBrk="1" hangingPunct="1">
              <a:lnSpc>
                <a:spcPct val="90000"/>
              </a:lnSpc>
              <a:buFontTx/>
              <a:buNone/>
              <a:defRPr/>
            </a:pPr>
            <a:r>
              <a:rPr lang="en-GB" sz="2000" b="1" dirty="0">
                <a:solidFill>
                  <a:srgbClr val="FF0000"/>
                </a:solidFill>
                <a:latin typeface="Comic Sans MS" charset="0"/>
              </a:rPr>
              <a:t>	</a:t>
            </a:r>
            <a:endParaRPr lang="en-US" sz="2000" b="1" dirty="0">
              <a:solidFill>
                <a:srgbClr val="FF0000"/>
              </a:solidFill>
              <a:latin typeface="Comic Sans MS"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1295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11FB314D-B953-4234-A0D5-A535D00615EC}"/>
              </a:ext>
            </a:extLst>
          </p:cNvPr>
          <p:cNvSpPr>
            <a:spLocks noGrp="1"/>
          </p:cNvSpPr>
          <p:nvPr>
            <p:ph type="title"/>
          </p:nvPr>
        </p:nvSpPr>
        <p:spPr/>
        <p:txBody>
          <a:bodyPr/>
          <a:lstStyle/>
          <a:p>
            <a:r>
              <a:rPr lang="en-GB" altLang="en-US">
                <a:solidFill>
                  <a:schemeClr val="bg1"/>
                </a:solidFill>
                <a:latin typeface="Comic Sans MS" panose="030F0702030302020204" pitchFamily="66" charset="0"/>
                <a:ea typeface="ＭＳ Ｐゴシック" panose="020B0600070205080204" pitchFamily="34" charset="-128"/>
              </a:rPr>
              <a:t>Stay and Play Visits</a:t>
            </a:r>
            <a:endParaRPr lang="en-US" altLang="en-US">
              <a:solidFill>
                <a:schemeClr val="bg1"/>
              </a:solidFill>
              <a:latin typeface="Comic Sans MS" panose="030F0702030302020204" pitchFamily="66" charset="0"/>
              <a:ea typeface="ＭＳ Ｐゴシック" panose="020B0600070205080204" pitchFamily="34" charset="-128"/>
            </a:endParaRPr>
          </a:p>
        </p:txBody>
      </p:sp>
      <p:sp>
        <p:nvSpPr>
          <p:cNvPr id="6147" name="Content Placeholder 2">
            <a:extLst>
              <a:ext uri="{FF2B5EF4-FFF2-40B4-BE49-F238E27FC236}">
                <a16:creationId xmlns:a16="http://schemas.microsoft.com/office/drawing/2014/main" id="{DB0BBCB9-12DB-4987-9127-9D6DC714F9EB}"/>
              </a:ext>
            </a:extLst>
          </p:cNvPr>
          <p:cNvSpPr>
            <a:spLocks noGrp="1"/>
          </p:cNvSpPr>
          <p:nvPr>
            <p:ph idx="1"/>
          </p:nvPr>
        </p:nvSpPr>
        <p:spPr>
          <a:xfrm>
            <a:off x="457200" y="1600200"/>
            <a:ext cx="8578850" cy="4525963"/>
          </a:xfrm>
        </p:spPr>
        <p:txBody>
          <a:bodyPr/>
          <a:lstStyle/>
          <a:p>
            <a:pPr>
              <a:defRPr/>
            </a:pPr>
            <a:r>
              <a:rPr lang="en-US" altLang="en-US" sz="1800" b="1" dirty="0">
                <a:solidFill>
                  <a:schemeClr val="bg1"/>
                </a:solidFill>
                <a:latin typeface="Comic Sans MS" pitchFamily="66" charset="0"/>
                <a:ea typeface="ＭＳ Ｐゴシック" pitchFamily="34" charset="-128"/>
              </a:rPr>
              <a:t>Your child is invited to attend 4 stay and play visits to their new class at Tower Hill Primary School on: </a:t>
            </a:r>
          </a:p>
          <a:p>
            <a:pPr marL="0" indent="0">
              <a:buFontTx/>
              <a:buNone/>
              <a:defRPr/>
            </a:pPr>
            <a:endParaRPr lang="en-US" altLang="en-US" sz="1800" b="1" dirty="0">
              <a:solidFill>
                <a:srgbClr val="FFFF00"/>
              </a:solidFill>
              <a:latin typeface="Comic Sans MS" pitchFamily="66" charset="0"/>
              <a:ea typeface="ＭＳ Ｐゴシック" pitchFamily="34" charset="-128"/>
            </a:endParaRPr>
          </a:p>
          <a:p>
            <a:pPr>
              <a:buFontTx/>
              <a:buNone/>
              <a:defRPr/>
            </a:pPr>
            <a:r>
              <a:rPr lang="en-US" altLang="en-US" sz="1800" b="1" dirty="0">
                <a:solidFill>
                  <a:srgbClr val="FFFF00"/>
                </a:solidFill>
                <a:latin typeface="Comic Sans MS" pitchFamily="66" charset="0"/>
                <a:ea typeface="ＭＳ Ｐゴシック" pitchFamily="34" charset="-128"/>
              </a:rPr>
              <a:t>	Visit 1- Stay and Play Tuesday 8</a:t>
            </a:r>
            <a:r>
              <a:rPr lang="en-US" altLang="en-US" sz="1800" b="1" baseline="30000" dirty="0">
                <a:solidFill>
                  <a:srgbClr val="FFFF00"/>
                </a:solidFill>
                <a:latin typeface="Comic Sans MS" pitchFamily="66" charset="0"/>
                <a:ea typeface="ＭＳ Ｐゴシック" pitchFamily="34" charset="-128"/>
              </a:rPr>
              <a:t>th</a:t>
            </a:r>
            <a:r>
              <a:rPr lang="en-US" altLang="en-US" sz="1800" b="1" dirty="0">
                <a:solidFill>
                  <a:srgbClr val="FFFF00"/>
                </a:solidFill>
                <a:latin typeface="Comic Sans MS" pitchFamily="66" charset="0"/>
                <a:ea typeface="ＭＳ Ｐゴシック" pitchFamily="34" charset="-128"/>
              </a:rPr>
              <a:t> September</a:t>
            </a:r>
          </a:p>
          <a:p>
            <a:pPr>
              <a:buFontTx/>
              <a:buNone/>
              <a:defRPr/>
            </a:pPr>
            <a:r>
              <a:rPr lang="en-US" altLang="en-US" sz="1800" b="1" dirty="0">
                <a:solidFill>
                  <a:srgbClr val="FFFF00"/>
                </a:solidFill>
                <a:latin typeface="Comic Sans MS" pitchFamily="66" charset="0"/>
                <a:ea typeface="ＭＳ Ｐゴシック" pitchFamily="34" charset="-128"/>
              </a:rPr>
              <a:t>	Visit 2- Stay and Play Wednesday 9</a:t>
            </a:r>
            <a:r>
              <a:rPr lang="en-US" altLang="en-US" sz="1800" b="1" baseline="30000" dirty="0">
                <a:solidFill>
                  <a:srgbClr val="FFFF00"/>
                </a:solidFill>
                <a:latin typeface="Comic Sans MS" pitchFamily="66" charset="0"/>
                <a:ea typeface="ＭＳ Ｐゴシック" pitchFamily="34" charset="-128"/>
              </a:rPr>
              <a:t>th</a:t>
            </a:r>
            <a:r>
              <a:rPr lang="en-US" altLang="en-US" sz="1800" b="1" dirty="0">
                <a:solidFill>
                  <a:srgbClr val="FFFF00"/>
                </a:solidFill>
                <a:latin typeface="Comic Sans MS" pitchFamily="66" charset="0"/>
                <a:ea typeface="ＭＳ Ｐゴシック" pitchFamily="34" charset="-128"/>
              </a:rPr>
              <a:t> September</a:t>
            </a:r>
          </a:p>
          <a:p>
            <a:pPr>
              <a:buFontTx/>
              <a:buNone/>
              <a:defRPr/>
            </a:pPr>
            <a:r>
              <a:rPr lang="en-US" altLang="en-US" sz="1800" b="1" dirty="0">
                <a:solidFill>
                  <a:srgbClr val="FFFF00"/>
                </a:solidFill>
                <a:latin typeface="Comic Sans MS" pitchFamily="66" charset="0"/>
                <a:ea typeface="ＭＳ Ｐゴシック" pitchFamily="34" charset="-128"/>
              </a:rPr>
              <a:t>	Visit 3- Stay and Play Thursday 10</a:t>
            </a:r>
            <a:r>
              <a:rPr lang="en-US" altLang="en-US" sz="1800" b="1" baseline="30000" dirty="0">
                <a:solidFill>
                  <a:srgbClr val="FFFF00"/>
                </a:solidFill>
                <a:latin typeface="Comic Sans MS" pitchFamily="66" charset="0"/>
                <a:ea typeface="ＭＳ Ｐゴシック" pitchFamily="34" charset="-128"/>
              </a:rPr>
              <a:t>th</a:t>
            </a:r>
            <a:r>
              <a:rPr lang="en-US" altLang="en-US" sz="1800" b="1" dirty="0">
                <a:solidFill>
                  <a:srgbClr val="FFFF00"/>
                </a:solidFill>
                <a:latin typeface="Comic Sans MS" pitchFamily="66" charset="0"/>
                <a:ea typeface="ＭＳ Ｐゴシック" pitchFamily="34" charset="-128"/>
              </a:rPr>
              <a:t> September</a:t>
            </a:r>
          </a:p>
          <a:p>
            <a:pPr>
              <a:buFontTx/>
              <a:buNone/>
              <a:defRPr/>
            </a:pPr>
            <a:r>
              <a:rPr lang="en-US" altLang="en-US" sz="1800" b="1" dirty="0">
                <a:solidFill>
                  <a:srgbClr val="FFFF00"/>
                </a:solidFill>
                <a:latin typeface="Comic Sans MS" pitchFamily="66" charset="0"/>
                <a:ea typeface="ＭＳ Ｐゴシック" pitchFamily="34" charset="-128"/>
              </a:rPr>
              <a:t>	Visit 4- Stay and Play Friday 11</a:t>
            </a:r>
            <a:r>
              <a:rPr lang="en-US" altLang="en-US" sz="1800" b="1" baseline="30000" dirty="0">
                <a:solidFill>
                  <a:srgbClr val="FFFF00"/>
                </a:solidFill>
                <a:latin typeface="Comic Sans MS" pitchFamily="66" charset="0"/>
                <a:ea typeface="ＭＳ Ｐゴシック" pitchFamily="34" charset="-128"/>
              </a:rPr>
              <a:t>th</a:t>
            </a:r>
            <a:r>
              <a:rPr lang="en-US" altLang="en-US" sz="1800" b="1" dirty="0">
                <a:solidFill>
                  <a:srgbClr val="FFFF00"/>
                </a:solidFill>
                <a:latin typeface="Comic Sans MS" pitchFamily="66" charset="0"/>
                <a:ea typeface="ＭＳ Ｐゴシック" pitchFamily="34" charset="-128"/>
              </a:rPr>
              <a:t> September</a:t>
            </a:r>
          </a:p>
          <a:p>
            <a:pPr>
              <a:buFontTx/>
              <a:buNone/>
              <a:defRPr/>
            </a:pPr>
            <a:endParaRPr lang="en-US" altLang="en-US" sz="1800" b="1" dirty="0">
              <a:solidFill>
                <a:srgbClr val="FFFF00"/>
              </a:solidFill>
              <a:latin typeface="Comic Sans MS" pitchFamily="66" charset="0"/>
              <a:ea typeface="ＭＳ Ｐゴシック" pitchFamily="34" charset="-128"/>
            </a:endParaRPr>
          </a:p>
          <a:p>
            <a:pPr>
              <a:buFontTx/>
              <a:buNone/>
              <a:defRPr/>
            </a:pPr>
            <a:r>
              <a:rPr lang="en-US" altLang="en-US" sz="1800" b="1" dirty="0">
                <a:solidFill>
                  <a:srgbClr val="FFFF00"/>
                </a:solidFill>
                <a:latin typeface="Comic Sans MS" pitchFamily="66" charset="0"/>
                <a:ea typeface="ＭＳ Ｐゴシック" pitchFamily="34" charset="-128"/>
              </a:rPr>
              <a:t>	</a:t>
            </a:r>
            <a:endParaRPr lang="en-GB" altLang="en-US" sz="1800" b="1" dirty="0">
              <a:solidFill>
                <a:schemeClr val="bg1"/>
              </a:solidFill>
              <a:latin typeface="Comic Sans MS" pitchFamily="66" charset="0"/>
              <a:ea typeface="ＭＳ Ｐゴシック" pitchFamily="34" charset="-128"/>
            </a:endParaRPr>
          </a:p>
          <a:p>
            <a:pPr eaLnBrk="1" hangingPunct="1">
              <a:lnSpc>
                <a:spcPct val="90000"/>
              </a:lnSpc>
              <a:defRPr/>
            </a:pPr>
            <a:r>
              <a:rPr lang="en-GB" altLang="en-US" sz="1800" b="1" dirty="0">
                <a:solidFill>
                  <a:schemeClr val="bg1"/>
                </a:solidFill>
                <a:latin typeface="Comic Sans MS" pitchFamily="66" charset="0"/>
                <a:ea typeface="ＭＳ Ｐゴシック" pitchFamily="34" charset="-128"/>
              </a:rPr>
              <a:t>Whilst your children are familiarising themselves with their new environment you will have the opportunity to meet informally with the Early Years staff and other new parents.  </a:t>
            </a:r>
          </a:p>
          <a:p>
            <a:pPr eaLnBrk="1" hangingPunct="1">
              <a:lnSpc>
                <a:spcPct val="90000"/>
              </a:lnSpc>
              <a:defRPr/>
            </a:pPr>
            <a:endParaRPr lang="en-US" altLang="en-US" sz="1800" b="1" dirty="0">
              <a:solidFill>
                <a:schemeClr val="bg1"/>
              </a:solidFill>
              <a:latin typeface="Comic Sans MS" pitchFamily="66" charset="0"/>
              <a:ea typeface="ＭＳ Ｐゴシック" pitchFamily="34" charset="-128"/>
            </a:endParaRPr>
          </a:p>
          <a:p>
            <a:pPr eaLnBrk="1" hangingPunct="1">
              <a:lnSpc>
                <a:spcPct val="90000"/>
              </a:lnSpc>
              <a:defRPr/>
            </a:pPr>
            <a:r>
              <a:rPr lang="en-US" altLang="en-US" sz="1800" b="1" dirty="0">
                <a:solidFill>
                  <a:schemeClr val="bg1"/>
                </a:solidFill>
                <a:latin typeface="Comic Sans MS" pitchFamily="66" charset="0"/>
                <a:ea typeface="ＭＳ Ｐゴシック" pitchFamily="34" charset="-128"/>
              </a:rPr>
              <a:t>More information on sessions and timings to follow.</a:t>
            </a:r>
            <a:endParaRPr lang="en-GB" altLang="en-US" sz="1800" b="1" dirty="0">
              <a:solidFill>
                <a:schemeClr val="bg1"/>
              </a:solidFill>
              <a:latin typeface="Comic Sans MS" pitchFamily="66" charset="0"/>
              <a:ea typeface="ＭＳ Ｐゴシック" pitchFamily="34" charset="-12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569912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733EAA7-4FBD-4666-9191-D655C616EB03}"/>
              </a:ext>
            </a:extLst>
          </p:cNvPr>
          <p:cNvSpPr>
            <a:spLocks noGrp="1" noChangeArrowheads="1"/>
          </p:cNvSpPr>
          <p:nvPr>
            <p:ph type="title"/>
          </p:nvPr>
        </p:nvSpPr>
        <p:spPr/>
        <p:txBody>
          <a:bodyPr/>
          <a:lstStyle/>
          <a:p>
            <a:pPr eaLnBrk="1" hangingPunct="1"/>
            <a:r>
              <a:rPr lang="en-GB" altLang="en-US" sz="4000">
                <a:solidFill>
                  <a:schemeClr val="bg1"/>
                </a:solidFill>
                <a:latin typeface="Comic Sans MS" panose="030F0702030302020204" pitchFamily="66" charset="0"/>
                <a:ea typeface="ＭＳ Ｐゴシック" panose="020B0600070205080204" pitchFamily="34" charset="-128"/>
              </a:rPr>
              <a:t>Tapestry</a:t>
            </a:r>
            <a:endParaRPr lang="en-US" altLang="en-US" sz="4000">
              <a:solidFill>
                <a:schemeClr val="bg1"/>
              </a:solidFill>
              <a:latin typeface="Comic Sans MS" panose="030F0702030302020204" pitchFamily="66" charset="0"/>
              <a:ea typeface="ＭＳ Ｐゴシック" panose="020B0600070205080204" pitchFamily="34" charset="-128"/>
            </a:endParaRPr>
          </a:p>
        </p:txBody>
      </p:sp>
      <p:sp>
        <p:nvSpPr>
          <p:cNvPr id="14339" name="Rectangle 3">
            <a:extLst>
              <a:ext uri="{FF2B5EF4-FFF2-40B4-BE49-F238E27FC236}">
                <a16:creationId xmlns:a16="http://schemas.microsoft.com/office/drawing/2014/main" id="{367386EA-C24E-438C-969B-FC363AA4A15D}"/>
              </a:ext>
            </a:extLst>
          </p:cNvPr>
          <p:cNvSpPr>
            <a:spLocks noGrp="1" noChangeArrowheads="1"/>
          </p:cNvSpPr>
          <p:nvPr>
            <p:ph type="body" sz="half" idx="1"/>
          </p:nvPr>
        </p:nvSpPr>
        <p:spPr>
          <a:xfrm>
            <a:off x="468313" y="1628775"/>
            <a:ext cx="8496300" cy="4968875"/>
          </a:xfrm>
        </p:spPr>
        <p:txBody>
          <a:bodyPr/>
          <a:lstStyle/>
          <a:p>
            <a:pPr eaLnBrk="1" hangingPunct="1"/>
            <a:r>
              <a:rPr lang="en-US" altLang="en-US" sz="2400" b="1" dirty="0">
                <a:solidFill>
                  <a:srgbClr val="FFFF00"/>
                </a:solidFill>
                <a:latin typeface="Comic Sans MS" panose="030F0702030302020204" pitchFamily="66" charset="0"/>
                <a:ea typeface="ＭＳ Ｐゴシック" panose="020B0600070205080204" pitchFamily="34" charset="-128"/>
              </a:rPr>
              <a:t>Online Learning Journey to track and assess the children throughout Reception</a:t>
            </a:r>
          </a:p>
          <a:p>
            <a:pPr eaLnBrk="1" hangingPunct="1"/>
            <a:r>
              <a:rPr lang="en-US" altLang="en-US" sz="2400" b="1" dirty="0">
                <a:solidFill>
                  <a:srgbClr val="FFFF00"/>
                </a:solidFill>
                <a:latin typeface="Comic Sans MS" panose="030F0702030302020204" pitchFamily="66" charset="0"/>
                <a:ea typeface="ＭＳ Ｐゴシック" panose="020B0600070205080204" pitchFamily="34" charset="-128"/>
              </a:rPr>
              <a:t>Staff and Parents can use to log observations of the children</a:t>
            </a:r>
          </a:p>
          <a:p>
            <a:pPr eaLnBrk="1" hangingPunct="1"/>
            <a:r>
              <a:rPr lang="en-US" altLang="en-US" sz="2400" b="1" dirty="0" smtClean="0">
                <a:solidFill>
                  <a:srgbClr val="FFFF00"/>
                </a:solidFill>
                <a:latin typeface="Comic Sans MS" panose="030F0702030302020204" pitchFamily="66" charset="0"/>
                <a:ea typeface="ＭＳ Ｐゴシック" panose="020B0600070205080204" pitchFamily="34" charset="-128"/>
              </a:rPr>
              <a:t>Details of how to activate your account will be sent soon.</a:t>
            </a:r>
            <a:endParaRPr lang="en-US" altLang="en-US" sz="2400" b="1" dirty="0">
              <a:solidFill>
                <a:srgbClr val="FFFF00"/>
              </a:solidFill>
              <a:latin typeface="Comic Sans MS" panose="030F0702030302020204" pitchFamily="66" charset="0"/>
              <a:ea typeface="ＭＳ Ｐゴシック" panose="020B0600070205080204" pitchFamily="34" charset="-128"/>
            </a:endParaRPr>
          </a:p>
          <a:p>
            <a:pPr eaLnBrk="1" hangingPunct="1"/>
            <a:endParaRPr lang="en-US" altLang="en-US" sz="2400" b="1" dirty="0">
              <a:solidFill>
                <a:srgbClr val="FFFF00"/>
              </a:solidFill>
              <a:latin typeface="Comic Sans MS" panose="030F0702030302020204" pitchFamily="66" charset="0"/>
              <a:ea typeface="ＭＳ Ｐゴシック" panose="020B0600070205080204" pitchFamily="34" charset="-128"/>
            </a:endParaRPr>
          </a:p>
          <a:p>
            <a:pPr eaLnBrk="1" hangingPunct="1"/>
            <a:endParaRPr lang="en-GB" altLang="en-US" sz="2400" b="1" dirty="0">
              <a:solidFill>
                <a:srgbClr val="FFFF00"/>
              </a:solidFill>
              <a:latin typeface="Comic Sans MS" panose="030F0702030302020204" pitchFamily="66" charset="0"/>
              <a:ea typeface="ＭＳ Ｐゴシック" panose="020B0600070205080204" pitchFamily="34" charset="-128"/>
            </a:endParaRPr>
          </a:p>
          <a:p>
            <a:pPr eaLnBrk="1" hangingPunct="1"/>
            <a:endParaRPr lang="en-GB" altLang="en-US" sz="2400" b="1" dirty="0">
              <a:solidFill>
                <a:schemeClr val="bg1"/>
              </a:solidFill>
              <a:latin typeface="Comic Sans MS" panose="030F0702030302020204" pitchFamily="66" charset="0"/>
              <a:ea typeface="ＭＳ Ｐゴシック" panose="020B0600070205080204" pitchFamily="34" charset="-128"/>
            </a:endParaRPr>
          </a:p>
          <a:p>
            <a:pPr eaLnBrk="1" hangingPunct="1">
              <a:buFontTx/>
              <a:buNone/>
            </a:pPr>
            <a:endParaRPr lang="en-GB" altLang="en-US" sz="2400" b="1" dirty="0">
              <a:solidFill>
                <a:schemeClr val="bg1"/>
              </a:solidFill>
              <a:latin typeface="Comic Sans MS" panose="030F0702030302020204" pitchFamily="66" charset="0"/>
              <a:ea typeface="ＭＳ Ｐゴシック" panose="020B0600070205080204" pitchFamily="34" charset="-12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99034" y="450912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9ECE973-5991-40ED-BCDB-D6E556542FBB}"/>
              </a:ext>
            </a:extLst>
          </p:cNvPr>
          <p:cNvSpPr>
            <a:spLocks noGrp="1" noChangeArrowheads="1"/>
          </p:cNvSpPr>
          <p:nvPr>
            <p:ph type="title"/>
          </p:nvPr>
        </p:nvSpPr>
        <p:spPr/>
        <p:txBody>
          <a:bodyPr/>
          <a:lstStyle/>
          <a:p>
            <a:pPr eaLnBrk="1" hangingPunct="1"/>
            <a:r>
              <a:rPr lang="en-GB" altLang="en-US" sz="4000">
                <a:solidFill>
                  <a:schemeClr val="bg1"/>
                </a:solidFill>
                <a:latin typeface="Comic Sans MS" panose="030F0702030302020204" pitchFamily="66" charset="0"/>
                <a:ea typeface="ＭＳ Ｐゴシック" panose="020B0600070205080204" pitchFamily="34" charset="-128"/>
              </a:rPr>
              <a:t>When will your child know which class they will be in?</a:t>
            </a:r>
            <a:endParaRPr lang="en-US" altLang="en-US" sz="4000">
              <a:solidFill>
                <a:schemeClr val="bg1"/>
              </a:solidFill>
              <a:latin typeface="Comic Sans MS" panose="030F0702030302020204" pitchFamily="66" charset="0"/>
              <a:ea typeface="ＭＳ Ｐゴシック" panose="020B0600070205080204" pitchFamily="34" charset="-128"/>
            </a:endParaRPr>
          </a:p>
        </p:txBody>
      </p:sp>
      <p:sp>
        <p:nvSpPr>
          <p:cNvPr id="3075" name="Rectangle 3">
            <a:extLst>
              <a:ext uri="{FF2B5EF4-FFF2-40B4-BE49-F238E27FC236}">
                <a16:creationId xmlns:a16="http://schemas.microsoft.com/office/drawing/2014/main" id="{C82A7599-8F5F-4BE4-8F74-68ACDC367302}"/>
              </a:ext>
            </a:extLst>
          </p:cNvPr>
          <p:cNvSpPr>
            <a:spLocks noGrp="1" noChangeArrowheads="1"/>
          </p:cNvSpPr>
          <p:nvPr>
            <p:ph type="body" sz="half" idx="1"/>
          </p:nvPr>
        </p:nvSpPr>
        <p:spPr>
          <a:xfrm>
            <a:off x="468313" y="1628775"/>
            <a:ext cx="8496300" cy="4968875"/>
          </a:xfrm>
        </p:spPr>
        <p:txBody>
          <a:bodyPr/>
          <a:lstStyle/>
          <a:p>
            <a:pPr eaLnBrk="1" hangingPunct="1">
              <a:defRPr/>
            </a:pPr>
            <a:r>
              <a:rPr lang="en-US" altLang="en-US" sz="2400" b="1" dirty="0">
                <a:solidFill>
                  <a:srgbClr val="FFFF00"/>
                </a:solidFill>
                <a:latin typeface="Comic Sans MS" pitchFamily="66" charset="0"/>
                <a:ea typeface="ＭＳ Ｐゴシック" pitchFamily="34" charset="-128"/>
              </a:rPr>
              <a:t>Two classes Sears and Pisa </a:t>
            </a:r>
          </a:p>
          <a:p>
            <a:pPr eaLnBrk="1" hangingPunct="1">
              <a:defRPr/>
            </a:pPr>
            <a:endParaRPr lang="en-US" altLang="en-US" sz="2400" b="1" dirty="0">
              <a:solidFill>
                <a:srgbClr val="FFFF00"/>
              </a:solidFill>
              <a:latin typeface="Comic Sans MS" pitchFamily="66" charset="0"/>
              <a:ea typeface="ＭＳ Ｐゴシック" pitchFamily="34" charset="-128"/>
            </a:endParaRPr>
          </a:p>
          <a:p>
            <a:pPr eaLnBrk="1" hangingPunct="1">
              <a:defRPr/>
            </a:pPr>
            <a:r>
              <a:rPr lang="en-GB" altLang="en-US" sz="2400" b="1" dirty="0">
                <a:solidFill>
                  <a:srgbClr val="FFFF00"/>
                </a:solidFill>
                <a:latin typeface="Comic Sans MS" pitchFamily="66" charset="0"/>
                <a:ea typeface="ＭＳ Ｐゴシック" pitchFamily="34" charset="-128"/>
              </a:rPr>
              <a:t>Short video on Tapestry to introduce themselves to your child.</a:t>
            </a:r>
            <a:endParaRPr lang="en-US" altLang="en-US" sz="2400" b="1" dirty="0">
              <a:solidFill>
                <a:srgbClr val="FFFF00"/>
              </a:solidFill>
              <a:latin typeface="Comic Sans MS" pitchFamily="66" charset="0"/>
              <a:ea typeface="ＭＳ Ｐゴシック" pitchFamily="34" charset="-128"/>
            </a:endParaRPr>
          </a:p>
          <a:p>
            <a:pPr marL="0" indent="0" eaLnBrk="1" hangingPunct="1">
              <a:buFontTx/>
              <a:buNone/>
              <a:defRPr/>
            </a:pPr>
            <a:endParaRPr lang="en-US" altLang="en-US" sz="2400" b="1" dirty="0">
              <a:solidFill>
                <a:srgbClr val="FFFF00"/>
              </a:solidFill>
              <a:latin typeface="Comic Sans MS" pitchFamily="66" charset="0"/>
              <a:ea typeface="ＭＳ Ｐゴシック" pitchFamily="34" charset="-128"/>
            </a:endParaRPr>
          </a:p>
          <a:p>
            <a:pPr eaLnBrk="1" hangingPunct="1">
              <a:defRPr/>
            </a:pPr>
            <a:r>
              <a:rPr lang="en-US" altLang="en-US" sz="2400" b="1" dirty="0">
                <a:solidFill>
                  <a:srgbClr val="FFFF00"/>
                </a:solidFill>
                <a:latin typeface="Comic Sans MS" pitchFamily="66" charset="0"/>
                <a:ea typeface="ＭＳ Ｐゴシック" pitchFamily="34" charset="-128"/>
              </a:rPr>
              <a:t>No Home Visits this year – video call instead in the summer term.</a:t>
            </a:r>
          </a:p>
          <a:p>
            <a:pPr marL="0" indent="0" eaLnBrk="1" hangingPunct="1">
              <a:buFontTx/>
              <a:buNone/>
              <a:defRPr/>
            </a:pPr>
            <a:endParaRPr lang="en-US" altLang="en-US" sz="2400" b="1" dirty="0">
              <a:solidFill>
                <a:srgbClr val="FFFF00"/>
              </a:solidFill>
              <a:latin typeface="Comic Sans MS" pitchFamily="66" charset="0"/>
              <a:ea typeface="ＭＳ Ｐゴシック" pitchFamily="34" charset="-128"/>
            </a:endParaRPr>
          </a:p>
          <a:p>
            <a:pPr eaLnBrk="1" hangingPunct="1">
              <a:defRPr/>
            </a:pPr>
            <a:endParaRPr lang="en-GB" altLang="en-US" sz="2400" b="1" dirty="0">
              <a:solidFill>
                <a:srgbClr val="FFFF00"/>
              </a:solidFill>
              <a:latin typeface="Comic Sans MS" pitchFamily="66" charset="0"/>
              <a:ea typeface="ＭＳ Ｐゴシック" pitchFamily="34" charset="-128"/>
            </a:endParaRPr>
          </a:p>
          <a:p>
            <a:pPr eaLnBrk="1" hangingPunct="1">
              <a:defRPr/>
            </a:pPr>
            <a:endParaRPr lang="en-GB" altLang="en-US" sz="2400" b="1" dirty="0">
              <a:solidFill>
                <a:schemeClr val="bg1"/>
              </a:solidFill>
              <a:latin typeface="Comic Sans MS" pitchFamily="66" charset="0"/>
              <a:ea typeface="ＭＳ Ｐゴシック" pitchFamily="34" charset="-128"/>
            </a:endParaRPr>
          </a:p>
          <a:p>
            <a:pPr eaLnBrk="1" hangingPunct="1">
              <a:buFontTx/>
              <a:buNone/>
              <a:defRPr/>
            </a:pPr>
            <a:endParaRPr lang="en-GB" altLang="en-US" sz="2400" b="1" dirty="0">
              <a:solidFill>
                <a:schemeClr val="bg1"/>
              </a:solidFill>
              <a:latin typeface="Comic Sans MS" pitchFamily="66" charset="0"/>
              <a:ea typeface="ＭＳ Ｐゴシック" pitchFamily="34" charset="-12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99034" y="4941168"/>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981D343-4D24-40A6-977A-BC49F969F094}"/>
              </a:ext>
            </a:extLst>
          </p:cNvPr>
          <p:cNvSpPr>
            <a:spLocks noGrp="1" noChangeArrowheads="1"/>
          </p:cNvSpPr>
          <p:nvPr>
            <p:ph type="title"/>
          </p:nvPr>
        </p:nvSpPr>
        <p:spPr/>
        <p:txBody>
          <a:bodyPr/>
          <a:lstStyle/>
          <a:p>
            <a:pPr eaLnBrk="1" hangingPunct="1"/>
            <a:r>
              <a:rPr lang="en-GB" altLang="en-US" sz="4000">
                <a:solidFill>
                  <a:schemeClr val="bg1"/>
                </a:solidFill>
                <a:latin typeface="Comic Sans MS" panose="030F0702030302020204" pitchFamily="66" charset="0"/>
                <a:ea typeface="ＭＳ Ｐゴシック" panose="020B0600070205080204" pitchFamily="34" charset="-128"/>
              </a:rPr>
              <a:t>What happens on the first day?</a:t>
            </a:r>
            <a:endParaRPr lang="en-US" altLang="en-US" sz="4000">
              <a:solidFill>
                <a:schemeClr val="bg1"/>
              </a:solidFill>
              <a:latin typeface="Comic Sans MS" panose="030F0702030302020204" pitchFamily="66" charset="0"/>
              <a:ea typeface="ＭＳ Ｐゴシック" panose="020B0600070205080204" pitchFamily="34" charset="-128"/>
            </a:endParaRPr>
          </a:p>
        </p:txBody>
      </p:sp>
      <p:sp>
        <p:nvSpPr>
          <p:cNvPr id="14339" name="Rectangle 3">
            <a:extLst>
              <a:ext uri="{FF2B5EF4-FFF2-40B4-BE49-F238E27FC236}">
                <a16:creationId xmlns:a16="http://schemas.microsoft.com/office/drawing/2014/main" id="{76A1EDF0-62B9-4CCC-BAD5-F71BE90F2EBF}"/>
              </a:ext>
            </a:extLst>
          </p:cNvPr>
          <p:cNvSpPr>
            <a:spLocks noGrp="1" noChangeArrowheads="1"/>
          </p:cNvSpPr>
          <p:nvPr>
            <p:ph type="body" sz="half" idx="1"/>
          </p:nvPr>
        </p:nvSpPr>
        <p:spPr>
          <a:xfrm>
            <a:off x="457200" y="1600200"/>
            <a:ext cx="6923088" cy="4852988"/>
          </a:xfrm>
        </p:spPr>
        <p:txBody>
          <a:bodyPr/>
          <a:lstStyle/>
          <a:p>
            <a:pPr eaLnBrk="1" hangingPunct="1">
              <a:lnSpc>
                <a:spcPct val="80000"/>
              </a:lnSpc>
              <a:defRPr/>
            </a:pPr>
            <a:r>
              <a:rPr lang="en-GB" altLang="en-US" sz="2400" b="1" dirty="0">
                <a:solidFill>
                  <a:schemeClr val="bg1"/>
                </a:solidFill>
                <a:latin typeface="Comic Sans MS" panose="030F0702030302020204" pitchFamily="66" charset="0"/>
                <a:ea typeface="ＭＳ Ｐゴシック" panose="020B0600070205080204" pitchFamily="34" charset="-128"/>
              </a:rPr>
              <a:t>The whistle blows at 9.00am and children are encouraged to line up near their classroom to go in to their class</a:t>
            </a:r>
          </a:p>
          <a:p>
            <a:pPr eaLnBrk="1" hangingPunct="1">
              <a:lnSpc>
                <a:spcPct val="80000"/>
              </a:lnSpc>
              <a:defRPr/>
            </a:pPr>
            <a:endParaRPr lang="en-GB" altLang="en-US" sz="2400" b="1" dirty="0">
              <a:solidFill>
                <a:schemeClr val="bg1"/>
              </a:solidFill>
              <a:latin typeface="Comic Sans MS" panose="030F0702030302020204" pitchFamily="66" charset="0"/>
              <a:ea typeface="ＭＳ Ｐゴシック" panose="020B0600070205080204" pitchFamily="34" charset="-128"/>
            </a:endParaRPr>
          </a:p>
          <a:p>
            <a:pPr eaLnBrk="1" hangingPunct="1">
              <a:lnSpc>
                <a:spcPct val="80000"/>
              </a:lnSpc>
              <a:defRPr/>
            </a:pPr>
            <a:r>
              <a:rPr lang="en-GB" altLang="en-US" sz="2400" b="1" dirty="0">
                <a:solidFill>
                  <a:schemeClr val="bg1"/>
                </a:solidFill>
                <a:latin typeface="Comic Sans MS" panose="030F0702030302020204" pitchFamily="66" charset="0"/>
                <a:ea typeface="ＭＳ Ｐゴシック" panose="020B0600070205080204" pitchFamily="34" charset="-128"/>
              </a:rPr>
              <a:t>There will also be adult supervision on the playground from  8.45am</a:t>
            </a:r>
          </a:p>
          <a:p>
            <a:pPr eaLnBrk="1" hangingPunct="1">
              <a:lnSpc>
                <a:spcPct val="80000"/>
              </a:lnSpc>
              <a:defRPr/>
            </a:pPr>
            <a:endParaRPr lang="en-GB" altLang="en-US" sz="2400" b="1" dirty="0">
              <a:solidFill>
                <a:schemeClr val="bg1"/>
              </a:solidFill>
              <a:latin typeface="Comic Sans MS" panose="030F0702030302020204" pitchFamily="66" charset="0"/>
              <a:ea typeface="ＭＳ Ｐゴシック" panose="020B0600070205080204" pitchFamily="34" charset="-128"/>
            </a:endParaRPr>
          </a:p>
          <a:p>
            <a:pPr eaLnBrk="1" hangingPunct="1">
              <a:lnSpc>
                <a:spcPct val="80000"/>
              </a:lnSpc>
              <a:defRPr/>
            </a:pPr>
            <a:r>
              <a:rPr lang="en-GB" altLang="en-US" sz="2400" b="1" dirty="0">
                <a:solidFill>
                  <a:schemeClr val="bg1"/>
                </a:solidFill>
                <a:latin typeface="Comic Sans MS" panose="030F0702030302020204" pitchFamily="66" charset="0"/>
                <a:ea typeface="ＭＳ Ｐゴシック" panose="020B0600070205080204" pitchFamily="34" charset="-128"/>
              </a:rPr>
              <a:t>Dismissed near the classroom doors </a:t>
            </a:r>
          </a:p>
          <a:p>
            <a:pPr marL="0" indent="0" eaLnBrk="1" hangingPunct="1">
              <a:lnSpc>
                <a:spcPct val="80000"/>
              </a:lnSpc>
              <a:buFontTx/>
              <a:buNone/>
              <a:defRPr/>
            </a:pPr>
            <a:r>
              <a:rPr lang="en-GB" altLang="en-US" sz="2400" b="1" dirty="0">
                <a:solidFill>
                  <a:schemeClr val="bg1"/>
                </a:solidFill>
                <a:latin typeface="Comic Sans MS" panose="030F0702030302020204" pitchFamily="66" charset="0"/>
                <a:ea typeface="ＭＳ Ｐゴシック" panose="020B0600070205080204" pitchFamily="34" charset="-128"/>
              </a:rPr>
              <a:t>as at Stay and Play</a:t>
            </a:r>
          </a:p>
          <a:p>
            <a:pPr eaLnBrk="1" hangingPunct="1">
              <a:lnSpc>
                <a:spcPct val="80000"/>
              </a:lnSpc>
              <a:defRPr/>
            </a:pPr>
            <a:endParaRPr lang="en-GB" altLang="en-US" sz="2400" b="1" dirty="0">
              <a:solidFill>
                <a:schemeClr val="bg1"/>
              </a:solidFill>
              <a:latin typeface="Comic Sans MS" panose="030F0702030302020204" pitchFamily="66" charset="0"/>
              <a:ea typeface="ＭＳ Ｐゴシック" panose="020B0600070205080204" pitchFamily="34" charset="-128"/>
            </a:endParaRPr>
          </a:p>
          <a:p>
            <a:pPr eaLnBrk="1" hangingPunct="1">
              <a:lnSpc>
                <a:spcPct val="80000"/>
              </a:lnSpc>
              <a:defRPr/>
            </a:pPr>
            <a:r>
              <a:rPr lang="en-GB" altLang="en-US" sz="2400" b="1" dirty="0">
                <a:solidFill>
                  <a:schemeClr val="bg1"/>
                </a:solidFill>
                <a:latin typeface="Comic Sans MS" panose="030F0702030302020204" pitchFamily="66" charset="0"/>
                <a:ea typeface="ＭＳ Ｐゴシック" panose="020B0600070205080204" pitchFamily="34" charset="-128"/>
              </a:rPr>
              <a:t>Promote Independence</a:t>
            </a:r>
          </a:p>
          <a:p>
            <a:pPr eaLnBrk="1" hangingPunct="1">
              <a:lnSpc>
                <a:spcPct val="80000"/>
              </a:lnSpc>
              <a:defRPr/>
            </a:pPr>
            <a:endParaRPr lang="en-GB" altLang="en-US" sz="2400" b="1" dirty="0">
              <a:solidFill>
                <a:schemeClr val="bg1"/>
              </a:solidFill>
              <a:latin typeface="Comic Sans MS" panose="030F0702030302020204" pitchFamily="66" charset="0"/>
              <a:ea typeface="ＭＳ Ｐゴシック" panose="020B0600070205080204" pitchFamily="34" charset="-128"/>
            </a:endParaRPr>
          </a:p>
          <a:p>
            <a:pPr eaLnBrk="1" hangingPunct="1">
              <a:lnSpc>
                <a:spcPct val="80000"/>
              </a:lnSpc>
              <a:defRPr/>
            </a:pPr>
            <a:r>
              <a:rPr lang="en-GB" altLang="en-US" sz="2400" b="1" dirty="0">
                <a:solidFill>
                  <a:schemeClr val="bg1"/>
                </a:solidFill>
                <a:latin typeface="Comic Sans MS" panose="030F0702030302020204" pitchFamily="66" charset="0"/>
                <a:ea typeface="ＭＳ Ｐゴシック" panose="020B0600070205080204" pitchFamily="34" charset="-128"/>
              </a:rPr>
              <a:t>Member of Early Years always on the door</a:t>
            </a:r>
          </a:p>
          <a:p>
            <a:pPr eaLnBrk="1" hangingPunct="1">
              <a:lnSpc>
                <a:spcPct val="80000"/>
              </a:lnSpc>
              <a:buFontTx/>
              <a:buNone/>
              <a:defRPr/>
            </a:pPr>
            <a:endParaRPr lang="en-GB" altLang="en-US" sz="2000" b="1" dirty="0">
              <a:solidFill>
                <a:schemeClr val="bg1"/>
              </a:solidFill>
              <a:latin typeface="Comic Sans MS" panose="030F0702030302020204" pitchFamily="66" charset="0"/>
              <a:ea typeface="ＭＳ Ｐゴシック" panose="020B0600070205080204" pitchFamily="34" charset="-128"/>
            </a:endParaRPr>
          </a:p>
        </p:txBody>
      </p:sp>
      <p:pic>
        <p:nvPicPr>
          <p:cNvPr id="18436" name="Picture 4" descr="pe03254_">
            <a:extLst>
              <a:ext uri="{FF2B5EF4-FFF2-40B4-BE49-F238E27FC236}">
                <a16:creationId xmlns:a16="http://schemas.microsoft.com/office/drawing/2014/main" id="{EFA7E229-78F4-4162-BDEA-E6DD47C87790}"/>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659563" y="2997200"/>
            <a:ext cx="2160587" cy="1947863"/>
          </a:xfr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5056" y="539432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2B308CB-B050-424F-9945-074F8FCBC310}"/>
              </a:ext>
            </a:extLst>
          </p:cNvPr>
          <p:cNvSpPr>
            <a:spLocks noGrp="1"/>
          </p:cNvSpPr>
          <p:nvPr>
            <p:ph type="title"/>
          </p:nvPr>
        </p:nvSpPr>
        <p:spPr>
          <a:xfrm>
            <a:off x="422275" y="131763"/>
            <a:ext cx="8229600" cy="1143000"/>
          </a:xfrm>
        </p:spPr>
        <p:txBody>
          <a:bodyPr/>
          <a:lstStyle/>
          <a:p>
            <a:r>
              <a:rPr lang="en-GB" altLang="en-US" dirty="0">
                <a:solidFill>
                  <a:schemeClr val="bg1"/>
                </a:solidFill>
                <a:latin typeface="Comic Sans MS" panose="030F0702030302020204" pitchFamily="66" charset="0"/>
                <a:ea typeface="ＭＳ Ｐゴシック" panose="020B0600070205080204" pitchFamily="34" charset="-128"/>
              </a:rPr>
              <a:t>Support Workers</a:t>
            </a:r>
            <a:endParaRPr lang="en-US" altLang="en-US" dirty="0">
              <a:solidFill>
                <a:schemeClr val="bg1"/>
              </a:solidFill>
              <a:latin typeface="Comic Sans MS" panose="030F0702030302020204" pitchFamily="66" charset="0"/>
              <a:ea typeface="ＭＳ Ｐゴシック" panose="020B0600070205080204" pitchFamily="34" charset="-128"/>
            </a:endParaRPr>
          </a:p>
        </p:txBody>
      </p:sp>
      <p:sp>
        <p:nvSpPr>
          <p:cNvPr id="6147" name="Content Placeholder 2">
            <a:extLst>
              <a:ext uri="{FF2B5EF4-FFF2-40B4-BE49-F238E27FC236}">
                <a16:creationId xmlns:a16="http://schemas.microsoft.com/office/drawing/2014/main" id="{63ED662F-7D26-46D8-9044-376240E90E10}"/>
              </a:ext>
            </a:extLst>
          </p:cNvPr>
          <p:cNvSpPr>
            <a:spLocks noGrp="1"/>
          </p:cNvSpPr>
          <p:nvPr>
            <p:ph idx="1"/>
          </p:nvPr>
        </p:nvSpPr>
        <p:spPr>
          <a:xfrm>
            <a:off x="422275" y="1700213"/>
            <a:ext cx="8229600" cy="3200400"/>
          </a:xfrm>
        </p:spPr>
        <p:txBody>
          <a:bodyPr/>
          <a:lstStyle/>
          <a:p>
            <a:pPr>
              <a:defRPr/>
            </a:pPr>
            <a:r>
              <a:rPr lang="en-US" altLang="en-US" sz="2400" b="1" dirty="0">
                <a:solidFill>
                  <a:schemeClr val="bg1"/>
                </a:solidFill>
                <a:latin typeface="Comic Sans MS" pitchFamily="66" charset="0"/>
                <a:ea typeface="ＭＳ Ｐゴシック" pitchFamily="34" charset="-128"/>
              </a:rPr>
              <a:t>Family Support Worker – Gail </a:t>
            </a:r>
            <a:r>
              <a:rPr lang="en-US" altLang="en-US" sz="2400" b="1" dirty="0" err="1">
                <a:solidFill>
                  <a:schemeClr val="bg1"/>
                </a:solidFill>
                <a:latin typeface="Comic Sans MS" pitchFamily="66" charset="0"/>
                <a:ea typeface="ＭＳ Ｐゴシック" pitchFamily="34" charset="-128"/>
              </a:rPr>
              <a:t>Meaney</a:t>
            </a:r>
            <a:r>
              <a:rPr lang="en-US" altLang="en-US" sz="2400" b="1" dirty="0">
                <a:solidFill>
                  <a:schemeClr val="bg1"/>
                </a:solidFill>
                <a:latin typeface="Comic Sans MS" pitchFamily="66" charset="0"/>
                <a:ea typeface="ＭＳ Ｐゴシック" pitchFamily="34" charset="-128"/>
              </a:rPr>
              <a:t>    </a:t>
            </a:r>
          </a:p>
          <a:p>
            <a:pPr marL="0" indent="0">
              <a:buFontTx/>
              <a:buNone/>
              <a:defRPr/>
            </a:pPr>
            <a:endParaRPr lang="en-US" altLang="en-US" sz="2400" b="1" dirty="0">
              <a:solidFill>
                <a:schemeClr val="bg1"/>
              </a:solidFill>
              <a:latin typeface="Comic Sans MS" pitchFamily="66" charset="0"/>
              <a:ea typeface="ＭＳ Ｐゴシック" pitchFamily="34" charset="-128"/>
            </a:endParaRPr>
          </a:p>
          <a:p>
            <a:pPr marL="0" indent="0">
              <a:buFontTx/>
              <a:buNone/>
              <a:defRPr/>
            </a:pPr>
            <a:endParaRPr lang="en-US" altLang="en-US" sz="2400" b="1" dirty="0">
              <a:solidFill>
                <a:schemeClr val="bg1"/>
              </a:solidFill>
              <a:latin typeface="Comic Sans MS" pitchFamily="66" charset="0"/>
              <a:ea typeface="ＭＳ Ｐゴシック" pitchFamily="34" charset="-128"/>
            </a:endParaRPr>
          </a:p>
          <a:p>
            <a:pPr marL="0" indent="0">
              <a:buFontTx/>
              <a:buNone/>
              <a:defRPr/>
            </a:pPr>
            <a:endParaRPr lang="en-US" altLang="en-US" sz="2400" b="1" dirty="0">
              <a:solidFill>
                <a:schemeClr val="bg1"/>
              </a:solidFill>
              <a:latin typeface="Comic Sans MS" pitchFamily="66" charset="0"/>
              <a:ea typeface="ＭＳ Ｐゴシック" pitchFamily="34" charset="-128"/>
            </a:endParaRPr>
          </a:p>
          <a:p>
            <a:pPr>
              <a:defRPr/>
            </a:pPr>
            <a:r>
              <a:rPr lang="en-US" altLang="en-US" sz="2400" b="1" dirty="0" err="1">
                <a:solidFill>
                  <a:schemeClr val="bg1"/>
                </a:solidFill>
                <a:latin typeface="Comic Sans MS" pitchFamily="66" charset="0"/>
                <a:ea typeface="ＭＳ Ｐゴシック" pitchFamily="34" charset="-128"/>
              </a:rPr>
              <a:t>SENCo</a:t>
            </a:r>
            <a:r>
              <a:rPr lang="en-US" altLang="en-US" sz="2400" b="1" dirty="0">
                <a:solidFill>
                  <a:schemeClr val="bg1"/>
                </a:solidFill>
                <a:latin typeface="Comic Sans MS" pitchFamily="66" charset="0"/>
                <a:ea typeface="ＭＳ Ｐゴシック" pitchFamily="34" charset="-128"/>
              </a:rPr>
              <a:t> – Christine Cartlidge</a:t>
            </a:r>
          </a:p>
          <a:p>
            <a:pPr>
              <a:defRPr/>
            </a:pPr>
            <a:endParaRPr lang="en-US" altLang="en-US" sz="2400" b="1" dirty="0">
              <a:solidFill>
                <a:schemeClr val="bg1"/>
              </a:solidFill>
              <a:latin typeface="Comic Sans MS" pitchFamily="66" charset="0"/>
              <a:ea typeface="ＭＳ Ｐゴシック" pitchFamily="34" charset="-128"/>
            </a:endParaRPr>
          </a:p>
          <a:p>
            <a:pPr>
              <a:defRPr/>
            </a:pPr>
            <a:endParaRPr lang="en-US" altLang="en-US" sz="2400" b="1" dirty="0">
              <a:solidFill>
                <a:schemeClr val="bg1"/>
              </a:solidFill>
              <a:latin typeface="Comic Sans MS" pitchFamily="66" charset="0"/>
              <a:ea typeface="ＭＳ Ｐゴシック" pitchFamily="34" charset="-128"/>
            </a:endParaRPr>
          </a:p>
          <a:p>
            <a:pPr>
              <a:defRPr/>
            </a:pPr>
            <a:endParaRPr lang="en-US" altLang="en-US" sz="2400" b="1" dirty="0">
              <a:solidFill>
                <a:schemeClr val="bg1"/>
              </a:solidFill>
              <a:latin typeface="Comic Sans MS" pitchFamily="66" charset="0"/>
              <a:ea typeface="ＭＳ Ｐゴシック" pitchFamily="34" charset="-128"/>
            </a:endParaRPr>
          </a:p>
          <a:p>
            <a:pPr>
              <a:defRPr/>
            </a:pPr>
            <a:r>
              <a:rPr lang="en-US" altLang="en-US" sz="2400" b="1" dirty="0">
                <a:solidFill>
                  <a:schemeClr val="bg1"/>
                </a:solidFill>
                <a:latin typeface="Comic Sans MS" pitchFamily="66" charset="0"/>
                <a:ea typeface="ＭＳ Ｐゴシック" pitchFamily="34" charset="-128"/>
              </a:rPr>
              <a:t>Pre-School Link Worker – Kate James</a:t>
            </a:r>
          </a:p>
          <a:p>
            <a:pPr>
              <a:defRPr/>
            </a:pPr>
            <a:endParaRPr lang="en-US" altLang="en-US" sz="2400" b="1" dirty="0">
              <a:solidFill>
                <a:schemeClr val="bg1"/>
              </a:solidFill>
              <a:latin typeface="Comic Sans MS" pitchFamily="66" charset="0"/>
              <a:ea typeface="ＭＳ Ｐゴシック" pitchFamily="34" charset="-128"/>
            </a:endParaRPr>
          </a:p>
          <a:p>
            <a:pPr marL="0" indent="0">
              <a:buFontTx/>
              <a:buNone/>
              <a:defRPr/>
            </a:pPr>
            <a:endParaRPr lang="en-US" altLang="en-US" sz="2800" b="1" dirty="0">
              <a:solidFill>
                <a:schemeClr val="bg1"/>
              </a:solidFill>
              <a:latin typeface="Comic Sans MS" pitchFamily="66" charset="0"/>
              <a:ea typeface="ＭＳ Ｐゴシック" pitchFamily="34" charset="-128"/>
            </a:endParaRPr>
          </a:p>
          <a:p>
            <a:pPr>
              <a:defRPr/>
            </a:pPr>
            <a:endParaRPr lang="en-US" altLang="en-US" sz="2800" b="1" dirty="0">
              <a:solidFill>
                <a:schemeClr val="bg1"/>
              </a:solidFill>
              <a:latin typeface="Comic Sans MS" pitchFamily="66" charset="0"/>
              <a:ea typeface="ＭＳ Ｐゴシック" pitchFamily="34" charset="-128"/>
            </a:endParaRPr>
          </a:p>
          <a:p>
            <a:pPr marL="0" indent="0">
              <a:buFontTx/>
              <a:buNone/>
              <a:defRPr/>
            </a:pPr>
            <a:endParaRPr lang="en-US" altLang="en-US" sz="2800" b="1" dirty="0">
              <a:solidFill>
                <a:schemeClr val="bg1"/>
              </a:solidFill>
              <a:latin typeface="Comic Sans MS" pitchFamily="66" charset="0"/>
              <a:ea typeface="ＭＳ Ｐゴシック" pitchFamily="34" charset="-128"/>
            </a:endParaRPr>
          </a:p>
          <a:p>
            <a:pPr marL="0" indent="0">
              <a:buFontTx/>
              <a:buNone/>
              <a:defRPr/>
            </a:pPr>
            <a:endParaRPr lang="en-US" altLang="en-US" sz="2800" b="1" dirty="0">
              <a:solidFill>
                <a:schemeClr val="bg1"/>
              </a:solidFill>
              <a:latin typeface="Comic Sans MS" pitchFamily="66" charset="0"/>
              <a:ea typeface="ＭＳ Ｐゴシック" pitchFamily="34" charset="-128"/>
            </a:endParaRPr>
          </a:p>
          <a:p>
            <a:pPr marL="0" indent="0">
              <a:buFontTx/>
              <a:buNone/>
              <a:defRPr/>
            </a:pPr>
            <a:endParaRPr lang="en-US" altLang="en-US" sz="2800" b="1" dirty="0">
              <a:solidFill>
                <a:schemeClr val="bg1"/>
              </a:solidFill>
              <a:latin typeface="Comic Sans MS" pitchFamily="66" charset="0"/>
              <a:ea typeface="ＭＳ Ｐゴシック" pitchFamily="34" charset="-128"/>
            </a:endParaRPr>
          </a:p>
          <a:p>
            <a:pPr>
              <a:buFontTx/>
              <a:buNone/>
              <a:defRPr/>
            </a:pPr>
            <a:endParaRPr lang="en-US" altLang="en-US" sz="1800" b="1" dirty="0">
              <a:solidFill>
                <a:schemeClr val="bg1"/>
              </a:solidFill>
              <a:latin typeface="Comic Sans MS" pitchFamily="66" charset="0"/>
              <a:ea typeface="ＭＳ Ｐゴシック" pitchFamily="34" charset="-128"/>
            </a:endParaRPr>
          </a:p>
          <a:p>
            <a:pPr>
              <a:buFontTx/>
              <a:buNone/>
              <a:defRPr/>
            </a:pPr>
            <a:r>
              <a:rPr lang="en-US" altLang="en-US" sz="1800" b="1" dirty="0">
                <a:solidFill>
                  <a:schemeClr val="bg1"/>
                </a:solidFill>
                <a:latin typeface="Comic Sans MS" pitchFamily="66" charset="0"/>
                <a:ea typeface="ＭＳ Ｐゴシック" pitchFamily="34" charset="-128"/>
              </a:rPr>
              <a:t>	</a:t>
            </a:r>
            <a:endParaRPr lang="en-US" altLang="en-US" sz="1800" dirty="0">
              <a:solidFill>
                <a:schemeClr val="bg1"/>
              </a:solidFill>
              <a:latin typeface="Comic Sans MS" pitchFamily="66" charset="0"/>
              <a:ea typeface="ＭＳ Ｐゴシック" pitchFamily="34" charset="-128"/>
            </a:endParaRPr>
          </a:p>
        </p:txBody>
      </p:sp>
      <p:pic>
        <p:nvPicPr>
          <p:cNvPr id="20484" name="Picture 5">
            <a:extLst>
              <a:ext uri="{FF2B5EF4-FFF2-40B4-BE49-F238E27FC236}">
                <a16:creationId xmlns:a16="http://schemas.microsoft.com/office/drawing/2014/main" id="{B8078CF3-B3DC-420C-9B8A-11654D01AA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5684" y="1164458"/>
            <a:ext cx="1082675" cy="1443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2">
            <a:extLst>
              <a:ext uri="{FF2B5EF4-FFF2-40B4-BE49-F238E27FC236}">
                <a16:creationId xmlns:a16="http://schemas.microsoft.com/office/drawing/2014/main" id="{F328ED3A-F790-4BD2-B5B8-9E9E132DD80B}"/>
              </a:ext>
            </a:extLst>
          </p:cNvPr>
          <p:cNvPicPr>
            <a:picLocks noChangeAspect="1"/>
          </p:cNvPicPr>
          <p:nvPr/>
        </p:nvPicPr>
        <p:blipFill>
          <a:blip r:embed="rId8">
            <a:extLst>
              <a:ext uri="{28A0092B-C50C-407E-A947-70E740481C1C}">
                <a14:useLocalDpi xmlns:a14="http://schemas.microsoft.com/office/drawing/2010/main" val="0"/>
              </a:ext>
            </a:extLst>
          </a:blip>
          <a:srcRect l="39346" t="21117" r="39191" b="30132"/>
          <a:stretch>
            <a:fillRect/>
          </a:stretch>
        </p:blipFill>
        <p:spPr bwMode="auto">
          <a:xfrm>
            <a:off x="5435600" y="2927350"/>
            <a:ext cx="12969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
            <a:extLst>
              <a:ext uri="{FF2B5EF4-FFF2-40B4-BE49-F238E27FC236}">
                <a16:creationId xmlns:a16="http://schemas.microsoft.com/office/drawing/2014/main" id="{5CE88600-8A81-40BC-9BCE-77F1B2678D6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52505" y="4841876"/>
            <a:ext cx="1185863"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42275" y="158117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72400" y="5318919"/>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47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3485</TotalTime>
  <Words>1636</Words>
  <Application>Microsoft Office PowerPoint</Application>
  <PresentationFormat>On-screen Show (4:3)</PresentationFormat>
  <Paragraphs>252</Paragraphs>
  <Slides>21</Slides>
  <Notes>21</Notes>
  <HiddenSlides>0</HiddenSlides>
  <MMClips>22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9" baseType="lpstr">
      <vt:lpstr>ＭＳ Ｐゴシック</vt:lpstr>
      <vt:lpstr>Arial</vt:lpstr>
      <vt:lpstr>Arial Black</vt:lpstr>
      <vt:lpstr>Calibri</vt:lpstr>
      <vt:lpstr>Comic Sans MS</vt:lpstr>
      <vt:lpstr>Palladius</vt:lpstr>
      <vt:lpstr>Default Design</vt:lpstr>
      <vt:lpstr>Chart</vt:lpstr>
      <vt:lpstr>    Tower Hill Primary School   Early Years Induction Information 2020</vt:lpstr>
      <vt:lpstr>The Early Years Team</vt:lpstr>
      <vt:lpstr>Welcome</vt:lpstr>
      <vt:lpstr>When will your child start school?</vt:lpstr>
      <vt:lpstr>Stay and Play Visits</vt:lpstr>
      <vt:lpstr>Tapestry</vt:lpstr>
      <vt:lpstr>When will your child know which class they will be in?</vt:lpstr>
      <vt:lpstr>What happens on the first day?</vt:lpstr>
      <vt:lpstr>Support Workers</vt:lpstr>
      <vt:lpstr>Absences</vt:lpstr>
      <vt:lpstr>Late Arrivals</vt:lpstr>
      <vt:lpstr>Medical Information</vt:lpstr>
      <vt:lpstr>School Uniform</vt:lpstr>
      <vt:lpstr>PowerPoint Presentation</vt:lpstr>
      <vt:lpstr>Book Bags</vt:lpstr>
      <vt:lpstr>School meals</vt:lpstr>
      <vt:lpstr>Pupil Premium</vt:lpstr>
      <vt:lpstr>The Early Years Curriculum</vt:lpstr>
      <vt:lpstr>PowerPoint Presentation</vt:lpstr>
      <vt:lpstr>PowerPoint Presentation</vt:lpstr>
      <vt:lpstr>PowerPoint Presentation</vt:lpstr>
    </vt:vector>
  </TitlesOfParts>
  <Company>Acer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Witley C of E Infant School  Early Years Induction Evening Tuesday 11th May</dc:title>
  <dc:creator>Laptops for Teachers</dc:creator>
  <cp:lastModifiedBy>Nicola Ward</cp:lastModifiedBy>
  <cp:revision>200</cp:revision>
  <cp:lastPrinted>2019-05-16T13:33:18Z</cp:lastPrinted>
  <dcterms:created xsi:type="dcterms:W3CDTF">2004-04-08T17:30:22Z</dcterms:created>
  <dcterms:modified xsi:type="dcterms:W3CDTF">2020-06-03T13:17:57Z</dcterms:modified>
</cp:coreProperties>
</file>