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2"/>
    <p:restoredTop sz="94667"/>
  </p:normalViewPr>
  <p:slideViewPr>
    <p:cSldViewPr snapToGrid="0" snapToObjects="1">
      <p:cViewPr varScale="1">
        <p:scale>
          <a:sx n="63" d="100"/>
          <a:sy n="63" d="100"/>
        </p:scale>
        <p:origin x="24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36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00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4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83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03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87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07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51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5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44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70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FE8FC-2743-7849-8654-95E1C1E6881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D782B-9D67-EA44-8813-7F800CE49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7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6D917FC7-6923-A54A-9828-2DC26F21658F}"/>
              </a:ext>
            </a:extLst>
          </p:cNvPr>
          <p:cNvSpPr/>
          <p:nvPr/>
        </p:nvSpPr>
        <p:spPr>
          <a:xfrm>
            <a:off x="-9142" y="7051072"/>
            <a:ext cx="6885432" cy="2859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5A8D17D-EE06-0942-BAAF-9F9FC0ACC751}"/>
              </a:ext>
            </a:extLst>
          </p:cNvPr>
          <p:cNvSpPr/>
          <p:nvPr/>
        </p:nvSpPr>
        <p:spPr>
          <a:xfrm>
            <a:off x="-955" y="3650295"/>
            <a:ext cx="6858955" cy="3425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251B27-21EA-9744-B4F5-54B8C8CFCFF4}"/>
              </a:ext>
            </a:extLst>
          </p:cNvPr>
          <p:cNvSpPr/>
          <p:nvPr/>
        </p:nvSpPr>
        <p:spPr>
          <a:xfrm>
            <a:off x="9144" y="731520"/>
            <a:ext cx="6848856" cy="29300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439A6A-4553-9449-85B9-B10F588CD2D5}"/>
              </a:ext>
            </a:extLst>
          </p:cNvPr>
          <p:cNvSpPr/>
          <p:nvPr/>
        </p:nvSpPr>
        <p:spPr>
          <a:xfrm>
            <a:off x="902507" y="195391"/>
            <a:ext cx="5052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902030302020204" pitchFamily="66" charset="0"/>
              </a:rPr>
              <a:t>Tower Hill – Handling Complaints</a:t>
            </a:r>
          </a:p>
        </p:txBody>
      </p:sp>
      <p:sp>
        <p:nvSpPr>
          <p:cNvPr id="12" name="Folded Corner 11">
            <a:extLst>
              <a:ext uri="{FF2B5EF4-FFF2-40B4-BE49-F238E27FC236}">
                <a16:creationId xmlns:a16="http://schemas.microsoft.com/office/drawing/2014/main" id="{C8A5F9C9-C782-BA43-9676-EDF12AB8C46A}"/>
              </a:ext>
            </a:extLst>
          </p:cNvPr>
          <p:cNvSpPr/>
          <p:nvPr/>
        </p:nvSpPr>
        <p:spPr>
          <a:xfrm>
            <a:off x="4981675" y="910303"/>
            <a:ext cx="1765918" cy="253116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omic Sans MS" panose="030F0902030302020204" pitchFamily="66" charset="0"/>
              </a:rPr>
              <a:t>Informal</a:t>
            </a:r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Most problems are best resolved simply by talking with your child’s teacher or to the head teacher. 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omic Sans MS" panose="030F0902030302020204" pitchFamily="66" charset="0"/>
              </a:rPr>
              <a:t>How long?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Collaborating with the school, these matters are usually resolved in 2-3 school days.</a:t>
            </a:r>
          </a:p>
        </p:txBody>
      </p:sp>
      <p:sp>
        <p:nvSpPr>
          <p:cNvPr id="13" name="Folded Corner 12">
            <a:extLst>
              <a:ext uri="{FF2B5EF4-FFF2-40B4-BE49-F238E27FC236}">
                <a16:creationId xmlns:a16="http://schemas.microsoft.com/office/drawing/2014/main" id="{C34B3D92-0DB6-F44B-9BF1-34503EBED333}"/>
              </a:ext>
            </a:extLst>
          </p:cNvPr>
          <p:cNvSpPr/>
          <p:nvPr/>
        </p:nvSpPr>
        <p:spPr>
          <a:xfrm>
            <a:off x="4981675" y="3835818"/>
            <a:ext cx="1765918" cy="3107593"/>
          </a:xfrm>
          <a:prstGeom prst="foldedCorner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omic Sans MS" panose="030F0902030302020204" pitchFamily="66" charset="0"/>
              </a:rPr>
              <a:t>Formal</a:t>
            </a:r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When problems are too serious to resolve informally the school will help you raise a formal complaint. 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omic Sans MS" panose="030F0902030302020204" pitchFamily="66" charset="0"/>
              </a:rPr>
              <a:t>How long?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 Formal complaints will trigger a rigorous investigation by the school and will usually take 20 school days to resolve.</a:t>
            </a:r>
          </a:p>
        </p:txBody>
      </p:sp>
      <p:sp>
        <p:nvSpPr>
          <p:cNvPr id="14" name="Folded Corner 13">
            <a:extLst>
              <a:ext uri="{FF2B5EF4-FFF2-40B4-BE49-F238E27FC236}">
                <a16:creationId xmlns:a16="http://schemas.microsoft.com/office/drawing/2014/main" id="{0020934A-9ADF-8940-8784-8818F8FBFC3D}"/>
              </a:ext>
            </a:extLst>
          </p:cNvPr>
          <p:cNvSpPr/>
          <p:nvPr/>
        </p:nvSpPr>
        <p:spPr>
          <a:xfrm>
            <a:off x="4981675" y="7163512"/>
            <a:ext cx="1765918" cy="262056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omic Sans MS" panose="030F0902030302020204" pitchFamily="66" charset="0"/>
              </a:rPr>
              <a:t>Complaints Panel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The most serious complaints will be reviewed by a panel of governors. 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omic Sans MS" panose="030F0902030302020204" pitchFamily="66" charset="0"/>
              </a:rPr>
              <a:t>How long?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902030302020204" pitchFamily="66" charset="0"/>
              </a:rPr>
              <a:t>For complaints of this manner there is a lengthier formal process which will usually take 20 school days.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4ADCF9A-4EC9-874D-BFE5-935462536D43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2119739" y="1224079"/>
            <a:ext cx="799752" cy="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E26E5BF-CCA5-D047-B58B-027EDF082CE8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400301" y="2845905"/>
            <a:ext cx="6415" cy="358644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945537C-51E7-9E42-9A2A-8CE62A21BB3F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3790788" y="1537855"/>
            <a:ext cx="0" cy="29094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271EB29-454B-BB4C-BB40-634513A492E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1609725" y="1537855"/>
            <a:ext cx="1" cy="29094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Freeform 49">
            <a:extLst>
              <a:ext uri="{FF2B5EF4-FFF2-40B4-BE49-F238E27FC236}">
                <a16:creationId xmlns:a16="http://schemas.microsoft.com/office/drawing/2014/main" id="{9FB6E724-C157-DF47-9E6E-A2D3716B198E}"/>
              </a:ext>
            </a:extLst>
          </p:cNvPr>
          <p:cNvSpPr/>
          <p:nvPr/>
        </p:nvSpPr>
        <p:spPr>
          <a:xfrm>
            <a:off x="2269" y="731519"/>
            <a:ext cx="6867142" cy="45719"/>
          </a:xfrm>
          <a:custGeom>
            <a:avLst/>
            <a:gdLst>
              <a:gd name="connsiteX0" fmla="*/ 0 w 6830568"/>
              <a:gd name="connsiteY0" fmla="*/ 0 h 0"/>
              <a:gd name="connsiteX1" fmla="*/ 6830568 w 683056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30568">
                <a:moveTo>
                  <a:pt x="0" y="0"/>
                </a:moveTo>
                <a:lnTo>
                  <a:pt x="6830568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36DD776B-8728-0D45-86D0-8E7748E8D4E7}"/>
              </a:ext>
            </a:extLst>
          </p:cNvPr>
          <p:cNvSpPr/>
          <p:nvPr/>
        </p:nvSpPr>
        <p:spPr>
          <a:xfrm flipV="1">
            <a:off x="0" y="3615830"/>
            <a:ext cx="6858000" cy="45719"/>
          </a:xfrm>
          <a:custGeom>
            <a:avLst/>
            <a:gdLst>
              <a:gd name="connsiteX0" fmla="*/ 0 w 6830568"/>
              <a:gd name="connsiteY0" fmla="*/ 0 h 0"/>
              <a:gd name="connsiteX1" fmla="*/ 6830568 w 683056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30568">
                <a:moveTo>
                  <a:pt x="0" y="0"/>
                </a:moveTo>
                <a:lnTo>
                  <a:pt x="6830568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A2F522A-817B-0946-9CFA-032309DC9901}"/>
              </a:ext>
            </a:extLst>
          </p:cNvPr>
          <p:cNvSpPr/>
          <p:nvPr/>
        </p:nvSpPr>
        <p:spPr>
          <a:xfrm>
            <a:off x="1946667" y="3204549"/>
            <a:ext cx="920098" cy="920098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Satisfied?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42B7AA-53B7-694D-BAEB-2E424E5C2457}"/>
              </a:ext>
            </a:extLst>
          </p:cNvPr>
          <p:cNvSpPr/>
          <p:nvPr/>
        </p:nvSpPr>
        <p:spPr>
          <a:xfrm>
            <a:off x="1099712" y="910303"/>
            <a:ext cx="1020027" cy="62755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Speak with your child’s teacher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A5890-692F-CE40-8769-998A2B2A463C}"/>
              </a:ext>
            </a:extLst>
          </p:cNvPr>
          <p:cNvSpPr/>
          <p:nvPr/>
        </p:nvSpPr>
        <p:spPr>
          <a:xfrm>
            <a:off x="2919491" y="910303"/>
            <a:ext cx="1742594" cy="62755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Make an appointment and speak with the head teacher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F039995-C269-7442-9226-A56DD4214765}"/>
              </a:ext>
            </a:extLst>
          </p:cNvPr>
          <p:cNvSpPr txBox="1"/>
          <p:nvPr/>
        </p:nvSpPr>
        <p:spPr>
          <a:xfrm>
            <a:off x="1965297" y="1214689"/>
            <a:ext cx="1098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902030302020204" pitchFamily="66" charset="0"/>
              </a:rPr>
              <a:t>I don’t </a:t>
            </a:r>
          </a:p>
          <a:p>
            <a:pPr algn="ctr"/>
            <a:r>
              <a:rPr lang="en-GB" sz="1200" dirty="0">
                <a:latin typeface="Comic Sans MS" panose="030F0902030302020204" pitchFamily="66" charset="0"/>
              </a:rPr>
              <a:t>feel comfortable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02F01D7-456A-5F46-815A-87634DAC10AA}"/>
              </a:ext>
            </a:extLst>
          </p:cNvPr>
          <p:cNvSpPr txBox="1"/>
          <p:nvPr/>
        </p:nvSpPr>
        <p:spPr>
          <a:xfrm>
            <a:off x="158558" y="3015219"/>
            <a:ext cx="2016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902030302020204" pitchFamily="66" charset="0"/>
              </a:rPr>
              <a:t>Yes, the problem has been resolved.</a:t>
            </a: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3CE06903-61C8-704E-85F6-8A793ED4C157}"/>
              </a:ext>
            </a:extLst>
          </p:cNvPr>
          <p:cNvSpPr/>
          <p:nvPr/>
        </p:nvSpPr>
        <p:spPr>
          <a:xfrm>
            <a:off x="3749040" y="1225296"/>
            <a:ext cx="1069848" cy="3081528"/>
          </a:xfrm>
          <a:custGeom>
            <a:avLst/>
            <a:gdLst>
              <a:gd name="connsiteX0" fmla="*/ 923544 w 1069848"/>
              <a:gd name="connsiteY0" fmla="*/ 0 h 3081528"/>
              <a:gd name="connsiteX1" fmla="*/ 1069848 w 1069848"/>
              <a:gd name="connsiteY1" fmla="*/ 9144 h 3081528"/>
              <a:gd name="connsiteX2" fmla="*/ 1069848 w 1069848"/>
              <a:gd name="connsiteY2" fmla="*/ 2843784 h 3081528"/>
              <a:gd name="connsiteX3" fmla="*/ 0 w 1069848"/>
              <a:gd name="connsiteY3" fmla="*/ 2843784 h 3081528"/>
              <a:gd name="connsiteX4" fmla="*/ 0 w 1069848"/>
              <a:gd name="connsiteY4" fmla="*/ 3081528 h 30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9848" h="3081528">
                <a:moveTo>
                  <a:pt x="923544" y="0"/>
                </a:moveTo>
                <a:lnTo>
                  <a:pt x="1069848" y="9144"/>
                </a:lnTo>
                <a:lnTo>
                  <a:pt x="1069848" y="2843784"/>
                </a:lnTo>
                <a:lnTo>
                  <a:pt x="0" y="2843784"/>
                </a:lnTo>
                <a:lnTo>
                  <a:pt x="0" y="3081528"/>
                </a:lnTo>
              </a:path>
            </a:pathLst>
          </a:custGeom>
          <a:noFill/>
          <a:ln w="28575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A31114-7C74-9143-B96B-DE4EEFCA8EE6}"/>
              </a:ext>
            </a:extLst>
          </p:cNvPr>
          <p:cNvSpPr txBox="1"/>
          <p:nvPr/>
        </p:nvSpPr>
        <p:spPr>
          <a:xfrm>
            <a:off x="3258157" y="3830128"/>
            <a:ext cx="2016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902030302020204" pitchFamily="66" charset="0"/>
              </a:rPr>
              <a:t>Involved the </a:t>
            </a:r>
          </a:p>
          <a:p>
            <a:pPr algn="ctr"/>
            <a:r>
              <a:rPr lang="en-GB" sz="1200" dirty="0">
                <a:latin typeface="Comic Sans MS" panose="030F0902030302020204" pitchFamily="66" charset="0"/>
              </a:rPr>
              <a:t>head teacher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D1275CC-0578-F143-9460-1CDD01B1507E}"/>
              </a:ext>
            </a:extLst>
          </p:cNvPr>
          <p:cNvSpPr txBox="1"/>
          <p:nvPr/>
        </p:nvSpPr>
        <p:spPr>
          <a:xfrm>
            <a:off x="642367" y="3943352"/>
            <a:ext cx="2016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902030302020204" pitchFamily="66" charset="0"/>
              </a:rPr>
              <a:t>No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D7B9EAD-0CA8-6743-8323-DD8250F1C5F0}"/>
              </a:ext>
            </a:extLst>
          </p:cNvPr>
          <p:cNvCxnSpPr>
            <a:cxnSpLocks/>
          </p:cNvCxnSpPr>
          <p:nvPr/>
        </p:nvCxnSpPr>
        <p:spPr>
          <a:xfrm flipH="1">
            <a:off x="1099712" y="3696965"/>
            <a:ext cx="840020" cy="609859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7927EAA-89A9-A041-9885-8AC67C3D5A4C}"/>
              </a:ext>
            </a:extLst>
          </p:cNvPr>
          <p:cNvCxnSpPr>
            <a:cxnSpLocks/>
            <a:stCxn id="9" idx="2"/>
          </p:cNvCxnSpPr>
          <p:nvPr/>
        </p:nvCxnSpPr>
        <p:spPr>
          <a:xfrm flipH="1" flipV="1">
            <a:off x="1709929" y="3403504"/>
            <a:ext cx="236738" cy="261094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Bevel 63">
            <a:extLst>
              <a:ext uri="{FF2B5EF4-FFF2-40B4-BE49-F238E27FC236}">
                <a16:creationId xmlns:a16="http://schemas.microsoft.com/office/drawing/2014/main" id="{1B250E1C-09E4-0645-AFB8-EF1663CC9C17}"/>
              </a:ext>
            </a:extLst>
          </p:cNvPr>
          <p:cNvSpPr/>
          <p:nvPr/>
        </p:nvSpPr>
        <p:spPr>
          <a:xfrm>
            <a:off x="226749" y="5273682"/>
            <a:ext cx="4379965" cy="1017104"/>
          </a:xfrm>
          <a:prstGeom prst="bevel">
            <a:avLst>
              <a:gd name="adj" fmla="val 12379"/>
            </a:avLst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The school will listen, discuss and record your concerns. They will consider who best can deal with matter and usually resolve it.</a:t>
            </a: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B22B4EB8-722F-C841-8F11-C5E5191AE156}"/>
              </a:ext>
            </a:extLst>
          </p:cNvPr>
          <p:cNvSpPr/>
          <p:nvPr/>
        </p:nvSpPr>
        <p:spPr>
          <a:xfrm>
            <a:off x="1078992" y="4901184"/>
            <a:ext cx="2660904" cy="182880"/>
          </a:xfrm>
          <a:custGeom>
            <a:avLst/>
            <a:gdLst>
              <a:gd name="connsiteX0" fmla="*/ 0 w 2660904"/>
              <a:gd name="connsiteY0" fmla="*/ 0 h 182880"/>
              <a:gd name="connsiteX1" fmla="*/ 0 w 2660904"/>
              <a:gd name="connsiteY1" fmla="*/ 182880 h 182880"/>
              <a:gd name="connsiteX2" fmla="*/ 2660904 w 2660904"/>
              <a:gd name="connsiteY2" fmla="*/ 182880 h 182880"/>
              <a:gd name="connsiteX3" fmla="*/ 2660904 w 2660904"/>
              <a:gd name="connsiteY3" fmla="*/ 9144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0904" h="182880">
                <a:moveTo>
                  <a:pt x="0" y="0"/>
                </a:moveTo>
                <a:lnTo>
                  <a:pt x="0" y="182880"/>
                </a:lnTo>
                <a:lnTo>
                  <a:pt x="2660904" y="182880"/>
                </a:lnTo>
                <a:lnTo>
                  <a:pt x="2660904" y="9144"/>
                </a:lnTo>
              </a:path>
            </a:pathLst>
          </a:cu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E22007D1-7EAF-F847-87DD-7373DC8FD1BD}"/>
              </a:ext>
            </a:extLst>
          </p:cNvPr>
          <p:cNvSpPr/>
          <p:nvPr/>
        </p:nvSpPr>
        <p:spPr>
          <a:xfrm>
            <a:off x="2414016" y="5074920"/>
            <a:ext cx="0" cy="182880"/>
          </a:xfrm>
          <a:custGeom>
            <a:avLst/>
            <a:gdLst>
              <a:gd name="connsiteX0" fmla="*/ 0 w 0"/>
              <a:gd name="connsiteY0" fmla="*/ 0 h 182880"/>
              <a:gd name="connsiteX1" fmla="*/ 0 w 0"/>
              <a:gd name="connsiteY1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2880">
                <a:moveTo>
                  <a:pt x="0" y="0"/>
                </a:moveTo>
                <a:lnTo>
                  <a:pt x="0" y="182880"/>
                </a:lnTo>
              </a:path>
            </a:pathLst>
          </a:custGeom>
          <a:noFill/>
          <a:ln w="28575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3CDAD578-0B26-FC4E-BA01-1B7AF3930E29}"/>
              </a:ext>
            </a:extLst>
          </p:cNvPr>
          <p:cNvSpPr/>
          <p:nvPr/>
        </p:nvSpPr>
        <p:spPr>
          <a:xfrm>
            <a:off x="2400300" y="6290786"/>
            <a:ext cx="45719" cy="300794"/>
          </a:xfrm>
          <a:custGeom>
            <a:avLst/>
            <a:gdLst>
              <a:gd name="connsiteX0" fmla="*/ 0 w 0"/>
              <a:gd name="connsiteY0" fmla="*/ 0 h 182880"/>
              <a:gd name="connsiteX1" fmla="*/ 0 w 0"/>
              <a:gd name="connsiteY1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2880">
                <a:moveTo>
                  <a:pt x="0" y="0"/>
                </a:moveTo>
                <a:lnTo>
                  <a:pt x="0" y="182880"/>
                </a:lnTo>
              </a:path>
            </a:pathLst>
          </a:custGeom>
          <a:noFill/>
          <a:ln w="28575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DB51CE6-A3CB-B64D-89BC-B00C0A3776C3}"/>
              </a:ext>
            </a:extLst>
          </p:cNvPr>
          <p:cNvSpPr txBox="1"/>
          <p:nvPr/>
        </p:nvSpPr>
        <p:spPr>
          <a:xfrm>
            <a:off x="158558" y="6430797"/>
            <a:ext cx="2016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902030302020204" pitchFamily="66" charset="0"/>
              </a:rPr>
              <a:t>Yes, the problem has been resolved.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EA9B33C-2D9E-3946-B3EE-9680DF79D21E}"/>
              </a:ext>
            </a:extLst>
          </p:cNvPr>
          <p:cNvCxnSpPr>
            <a:cxnSpLocks/>
          </p:cNvCxnSpPr>
          <p:nvPr/>
        </p:nvCxnSpPr>
        <p:spPr>
          <a:xfrm flipH="1" flipV="1">
            <a:off x="1765300" y="6788150"/>
            <a:ext cx="174429" cy="252908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reeform 73">
            <a:extLst>
              <a:ext uri="{FF2B5EF4-FFF2-40B4-BE49-F238E27FC236}">
                <a16:creationId xmlns:a16="http://schemas.microsoft.com/office/drawing/2014/main" id="{8CD32F20-A2C8-7E41-A74B-B0A174CAE4D0}"/>
              </a:ext>
            </a:extLst>
          </p:cNvPr>
          <p:cNvSpPr/>
          <p:nvPr/>
        </p:nvSpPr>
        <p:spPr>
          <a:xfrm>
            <a:off x="2400300" y="7551204"/>
            <a:ext cx="45719" cy="300794"/>
          </a:xfrm>
          <a:custGeom>
            <a:avLst/>
            <a:gdLst>
              <a:gd name="connsiteX0" fmla="*/ 0 w 0"/>
              <a:gd name="connsiteY0" fmla="*/ 0 h 182880"/>
              <a:gd name="connsiteX1" fmla="*/ 0 w 0"/>
              <a:gd name="connsiteY1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2880">
                <a:moveTo>
                  <a:pt x="0" y="0"/>
                </a:moveTo>
                <a:lnTo>
                  <a:pt x="0" y="182880"/>
                </a:lnTo>
              </a:path>
            </a:pathLst>
          </a:custGeom>
          <a:noFill/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6220B5B-66BD-1644-ABE4-6605C66F08B7}"/>
              </a:ext>
            </a:extLst>
          </p:cNvPr>
          <p:cNvSpPr txBox="1"/>
          <p:nvPr/>
        </p:nvSpPr>
        <p:spPr>
          <a:xfrm>
            <a:off x="1241304" y="7543307"/>
            <a:ext cx="1048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latin typeface="Comic Sans MS" panose="030F0902030302020204" pitchFamily="66" charset="0"/>
              </a:rPr>
              <a:t>No</a:t>
            </a: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EFFDE908-8979-4C4C-9D46-DA1079CF7E59}"/>
              </a:ext>
            </a:extLst>
          </p:cNvPr>
          <p:cNvSpPr/>
          <p:nvPr/>
        </p:nvSpPr>
        <p:spPr>
          <a:xfrm>
            <a:off x="-9143" y="7076069"/>
            <a:ext cx="6867143" cy="55750"/>
          </a:xfrm>
          <a:custGeom>
            <a:avLst/>
            <a:gdLst>
              <a:gd name="connsiteX0" fmla="*/ 0 w 6830568"/>
              <a:gd name="connsiteY0" fmla="*/ 0 h 0"/>
              <a:gd name="connsiteX1" fmla="*/ 6830568 w 683056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30568">
                <a:moveTo>
                  <a:pt x="0" y="0"/>
                </a:moveTo>
                <a:lnTo>
                  <a:pt x="6830568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D344D979-2A9B-F44F-91F9-09401A4CC1FD}"/>
              </a:ext>
            </a:extLst>
          </p:cNvPr>
          <p:cNvSpPr/>
          <p:nvPr/>
        </p:nvSpPr>
        <p:spPr>
          <a:xfrm>
            <a:off x="1940251" y="6606150"/>
            <a:ext cx="920098" cy="920098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Satisfied?</a:t>
            </a: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67634D6A-C4F4-4046-B6C0-DF4682FED7C7}"/>
              </a:ext>
            </a:extLst>
          </p:cNvPr>
          <p:cNvSpPr/>
          <p:nvPr/>
        </p:nvSpPr>
        <p:spPr>
          <a:xfrm>
            <a:off x="2400300" y="8458660"/>
            <a:ext cx="45719" cy="265553"/>
          </a:xfrm>
          <a:custGeom>
            <a:avLst/>
            <a:gdLst>
              <a:gd name="connsiteX0" fmla="*/ 0 w 0"/>
              <a:gd name="connsiteY0" fmla="*/ 0 h 182880"/>
              <a:gd name="connsiteX1" fmla="*/ 0 w 0"/>
              <a:gd name="connsiteY1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2880">
                <a:moveTo>
                  <a:pt x="0" y="0"/>
                </a:moveTo>
                <a:lnTo>
                  <a:pt x="0" y="182880"/>
                </a:lnTo>
              </a:path>
            </a:pathLst>
          </a:custGeom>
          <a:noFill/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B0B5BCB-2130-3248-A61C-2221D35C5ED9}"/>
              </a:ext>
            </a:extLst>
          </p:cNvPr>
          <p:cNvGrpSpPr/>
          <p:nvPr/>
        </p:nvGrpSpPr>
        <p:grpSpPr>
          <a:xfrm>
            <a:off x="134838" y="1228477"/>
            <a:ext cx="875826" cy="847357"/>
            <a:chOff x="928804" y="5830511"/>
            <a:chExt cx="2395016" cy="2317165"/>
          </a:xfrm>
        </p:grpSpPr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3580EB6-F799-3C42-99AE-3E168DB1C857}"/>
                </a:ext>
              </a:extLst>
            </p:cNvPr>
            <p:cNvSpPr/>
            <p:nvPr/>
          </p:nvSpPr>
          <p:spPr>
            <a:xfrm>
              <a:off x="2364510" y="6502399"/>
              <a:ext cx="139939" cy="512679"/>
            </a:xfrm>
            <a:custGeom>
              <a:avLst/>
              <a:gdLst>
                <a:gd name="connsiteX0" fmla="*/ 320842 w 320842"/>
                <a:gd name="connsiteY0" fmla="*/ 0 h 342232"/>
                <a:gd name="connsiteX1" fmla="*/ 203200 w 320842"/>
                <a:gd name="connsiteY1" fmla="*/ 278063 h 342232"/>
                <a:gd name="connsiteX2" fmla="*/ 0 w 320842"/>
                <a:gd name="connsiteY2" fmla="*/ 342232 h 342232"/>
                <a:gd name="connsiteX0" fmla="*/ 123783 w 204789"/>
                <a:gd name="connsiteY0" fmla="*/ 0 h 390613"/>
                <a:gd name="connsiteX1" fmla="*/ 6141 w 204789"/>
                <a:gd name="connsiteY1" fmla="*/ 278063 h 390613"/>
                <a:gd name="connsiteX2" fmla="*/ 193234 w 204789"/>
                <a:gd name="connsiteY2" fmla="*/ 390613 h 39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789" h="390613">
                  <a:moveTo>
                    <a:pt x="123783" y="0"/>
                  </a:moveTo>
                  <a:cubicBezTo>
                    <a:pt x="91699" y="110512"/>
                    <a:pt x="59615" y="221024"/>
                    <a:pt x="6141" y="278063"/>
                  </a:cubicBezTo>
                  <a:cubicBezTo>
                    <a:pt x="-47333" y="335102"/>
                    <a:pt x="268097" y="387048"/>
                    <a:pt x="193234" y="390613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GB" kern="0" dirty="0">
                <a:solidFill>
                  <a:prstClr val="white"/>
                </a:solidFill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935C03F1-3EFF-3540-BF48-AB48A84D0E0D}"/>
                </a:ext>
              </a:extLst>
            </p:cNvPr>
            <p:cNvSpPr/>
            <p:nvPr/>
          </p:nvSpPr>
          <p:spPr>
            <a:xfrm rot="21367523" flipH="1">
              <a:off x="1443496" y="6675514"/>
              <a:ext cx="93521" cy="1440010"/>
            </a:xfrm>
            <a:custGeom>
              <a:avLst/>
              <a:gdLst>
                <a:gd name="connsiteX0" fmla="*/ 292160 w 317856"/>
                <a:gd name="connsiteY0" fmla="*/ 0 h 2100270"/>
                <a:gd name="connsiteX1" fmla="*/ 60 w 317856"/>
                <a:gd name="connsiteY1" fmla="*/ 1079500 h 2100270"/>
                <a:gd name="connsiteX2" fmla="*/ 266760 w 317856"/>
                <a:gd name="connsiteY2" fmla="*/ 1993900 h 2100270"/>
                <a:gd name="connsiteX3" fmla="*/ 317560 w 317856"/>
                <a:gd name="connsiteY3" fmla="*/ 2044700 h 2100270"/>
                <a:gd name="connsiteX0" fmla="*/ 292160 w 292158"/>
                <a:gd name="connsiteY0" fmla="*/ 0 h 1993899"/>
                <a:gd name="connsiteX1" fmla="*/ 60 w 292158"/>
                <a:gd name="connsiteY1" fmla="*/ 1079500 h 1993899"/>
                <a:gd name="connsiteX2" fmla="*/ 266760 w 292158"/>
                <a:gd name="connsiteY2" fmla="*/ 1993900 h 1993899"/>
                <a:gd name="connsiteX0" fmla="*/ 294096 w 428594"/>
                <a:gd name="connsiteY0" fmla="*/ 0 h 2200105"/>
                <a:gd name="connsiteX1" fmla="*/ 1996 w 428594"/>
                <a:gd name="connsiteY1" fmla="*/ 1079500 h 2200105"/>
                <a:gd name="connsiteX2" fmla="*/ 428592 w 428594"/>
                <a:gd name="connsiteY2" fmla="*/ 2200105 h 220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594" h="2200105">
                  <a:moveTo>
                    <a:pt x="294096" y="0"/>
                  </a:moveTo>
                  <a:cubicBezTo>
                    <a:pt x="150162" y="373591"/>
                    <a:pt x="-20420" y="712816"/>
                    <a:pt x="1996" y="1079500"/>
                  </a:cubicBezTo>
                  <a:cubicBezTo>
                    <a:pt x="24412" y="1446184"/>
                    <a:pt x="375675" y="2039238"/>
                    <a:pt x="428592" y="2200105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53019FBB-9AC8-DB43-9528-BB49D2E8460F}"/>
                </a:ext>
              </a:extLst>
            </p:cNvPr>
            <p:cNvSpPr/>
            <p:nvPr/>
          </p:nvSpPr>
          <p:spPr>
            <a:xfrm rot="21182693">
              <a:off x="1549515" y="6656240"/>
              <a:ext cx="93521" cy="1440010"/>
            </a:xfrm>
            <a:custGeom>
              <a:avLst/>
              <a:gdLst>
                <a:gd name="connsiteX0" fmla="*/ 292160 w 317856"/>
                <a:gd name="connsiteY0" fmla="*/ 0 h 2100270"/>
                <a:gd name="connsiteX1" fmla="*/ 60 w 317856"/>
                <a:gd name="connsiteY1" fmla="*/ 1079500 h 2100270"/>
                <a:gd name="connsiteX2" fmla="*/ 266760 w 317856"/>
                <a:gd name="connsiteY2" fmla="*/ 1993900 h 2100270"/>
                <a:gd name="connsiteX3" fmla="*/ 317560 w 317856"/>
                <a:gd name="connsiteY3" fmla="*/ 2044700 h 2100270"/>
                <a:gd name="connsiteX0" fmla="*/ 292160 w 292158"/>
                <a:gd name="connsiteY0" fmla="*/ 0 h 1993899"/>
                <a:gd name="connsiteX1" fmla="*/ 60 w 292158"/>
                <a:gd name="connsiteY1" fmla="*/ 1079500 h 1993899"/>
                <a:gd name="connsiteX2" fmla="*/ 266760 w 292158"/>
                <a:gd name="connsiteY2" fmla="*/ 1993900 h 1993899"/>
                <a:gd name="connsiteX0" fmla="*/ 294096 w 428594"/>
                <a:gd name="connsiteY0" fmla="*/ 0 h 2200105"/>
                <a:gd name="connsiteX1" fmla="*/ 1996 w 428594"/>
                <a:gd name="connsiteY1" fmla="*/ 1079500 h 2200105"/>
                <a:gd name="connsiteX2" fmla="*/ 428592 w 428594"/>
                <a:gd name="connsiteY2" fmla="*/ 2200105 h 220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594" h="2200105">
                  <a:moveTo>
                    <a:pt x="294096" y="0"/>
                  </a:moveTo>
                  <a:cubicBezTo>
                    <a:pt x="150162" y="373591"/>
                    <a:pt x="-20420" y="712816"/>
                    <a:pt x="1996" y="1079500"/>
                  </a:cubicBezTo>
                  <a:cubicBezTo>
                    <a:pt x="24412" y="1446184"/>
                    <a:pt x="375675" y="2039238"/>
                    <a:pt x="428592" y="2200105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0E4E436-FF41-CF42-A3DA-382A0DA641DB}"/>
                </a:ext>
              </a:extLst>
            </p:cNvPr>
            <p:cNvGrpSpPr/>
            <p:nvPr/>
          </p:nvGrpSpPr>
          <p:grpSpPr>
            <a:xfrm rot="276360">
              <a:off x="2614309" y="5891136"/>
              <a:ext cx="480089" cy="579347"/>
              <a:chOff x="2699384" y="2971631"/>
              <a:chExt cx="432299" cy="521671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80E680E1-40B0-4046-9FF1-CDA12629ABFE}"/>
                  </a:ext>
                </a:extLst>
              </p:cNvPr>
              <p:cNvSpPr/>
              <p:nvPr/>
            </p:nvSpPr>
            <p:spPr>
              <a:xfrm>
                <a:off x="2707045" y="2971631"/>
                <a:ext cx="423091" cy="52040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3FDBB623-7D7B-EA4A-9861-04520C3AEFD7}"/>
                  </a:ext>
                </a:extLst>
              </p:cNvPr>
              <p:cNvSpPr/>
              <p:nvPr/>
            </p:nvSpPr>
            <p:spPr>
              <a:xfrm>
                <a:off x="2890255" y="2979352"/>
                <a:ext cx="241428" cy="511343"/>
              </a:xfrm>
              <a:custGeom>
                <a:avLst/>
                <a:gdLst>
                  <a:gd name="connsiteX0" fmla="*/ 21772 w 243114"/>
                  <a:gd name="connsiteY0" fmla="*/ 0 h 489857"/>
                  <a:gd name="connsiteX1" fmla="*/ 116114 w 243114"/>
                  <a:gd name="connsiteY1" fmla="*/ 137886 h 489857"/>
                  <a:gd name="connsiteX2" fmla="*/ 145143 w 243114"/>
                  <a:gd name="connsiteY2" fmla="*/ 348343 h 489857"/>
                  <a:gd name="connsiteX3" fmla="*/ 79829 w 243114"/>
                  <a:gd name="connsiteY3" fmla="*/ 468086 h 489857"/>
                  <a:gd name="connsiteX4" fmla="*/ 0 w 243114"/>
                  <a:gd name="connsiteY4" fmla="*/ 489857 h 489857"/>
                  <a:gd name="connsiteX5" fmla="*/ 134257 w 243114"/>
                  <a:gd name="connsiteY5" fmla="*/ 482600 h 489857"/>
                  <a:gd name="connsiteX6" fmla="*/ 203200 w 243114"/>
                  <a:gd name="connsiteY6" fmla="*/ 395515 h 489857"/>
                  <a:gd name="connsiteX7" fmla="*/ 243114 w 243114"/>
                  <a:gd name="connsiteY7" fmla="*/ 217715 h 489857"/>
                  <a:gd name="connsiteX8" fmla="*/ 192314 w 243114"/>
                  <a:gd name="connsiteY8" fmla="*/ 90715 h 489857"/>
                  <a:gd name="connsiteX9" fmla="*/ 108857 w 243114"/>
                  <a:gd name="connsiteY9" fmla="*/ 7257 h 489857"/>
                  <a:gd name="connsiteX10" fmla="*/ 21772 w 243114"/>
                  <a:gd name="connsiteY10" fmla="*/ 0 h 489857"/>
                  <a:gd name="connsiteX0" fmla="*/ 20086 w 241428"/>
                  <a:gd name="connsiteY0" fmla="*/ 0 h 503286"/>
                  <a:gd name="connsiteX1" fmla="*/ 114428 w 241428"/>
                  <a:gd name="connsiteY1" fmla="*/ 137886 h 503286"/>
                  <a:gd name="connsiteX2" fmla="*/ 143457 w 241428"/>
                  <a:gd name="connsiteY2" fmla="*/ 348343 h 503286"/>
                  <a:gd name="connsiteX3" fmla="*/ 78143 w 241428"/>
                  <a:gd name="connsiteY3" fmla="*/ 468086 h 503286"/>
                  <a:gd name="connsiteX4" fmla="*/ 0 w 241428"/>
                  <a:gd name="connsiteY4" fmla="*/ 503286 h 503286"/>
                  <a:gd name="connsiteX5" fmla="*/ 132571 w 241428"/>
                  <a:gd name="connsiteY5" fmla="*/ 482600 h 503286"/>
                  <a:gd name="connsiteX6" fmla="*/ 201514 w 241428"/>
                  <a:gd name="connsiteY6" fmla="*/ 395515 h 503286"/>
                  <a:gd name="connsiteX7" fmla="*/ 241428 w 241428"/>
                  <a:gd name="connsiteY7" fmla="*/ 217715 h 503286"/>
                  <a:gd name="connsiteX8" fmla="*/ 190628 w 241428"/>
                  <a:gd name="connsiteY8" fmla="*/ 90715 h 503286"/>
                  <a:gd name="connsiteX9" fmla="*/ 107171 w 241428"/>
                  <a:gd name="connsiteY9" fmla="*/ 7257 h 503286"/>
                  <a:gd name="connsiteX10" fmla="*/ 20086 w 241428"/>
                  <a:gd name="connsiteY10" fmla="*/ 0 h 503286"/>
                  <a:gd name="connsiteX0" fmla="*/ 8631 w 241428"/>
                  <a:gd name="connsiteY0" fmla="*/ 0 h 572786"/>
                  <a:gd name="connsiteX1" fmla="*/ 114428 w 241428"/>
                  <a:gd name="connsiteY1" fmla="*/ 207386 h 572786"/>
                  <a:gd name="connsiteX2" fmla="*/ 143457 w 241428"/>
                  <a:gd name="connsiteY2" fmla="*/ 417843 h 572786"/>
                  <a:gd name="connsiteX3" fmla="*/ 78143 w 241428"/>
                  <a:gd name="connsiteY3" fmla="*/ 537586 h 572786"/>
                  <a:gd name="connsiteX4" fmla="*/ 0 w 241428"/>
                  <a:gd name="connsiteY4" fmla="*/ 572786 h 572786"/>
                  <a:gd name="connsiteX5" fmla="*/ 132571 w 241428"/>
                  <a:gd name="connsiteY5" fmla="*/ 552100 h 572786"/>
                  <a:gd name="connsiteX6" fmla="*/ 201514 w 241428"/>
                  <a:gd name="connsiteY6" fmla="*/ 465015 h 572786"/>
                  <a:gd name="connsiteX7" fmla="*/ 241428 w 241428"/>
                  <a:gd name="connsiteY7" fmla="*/ 287215 h 572786"/>
                  <a:gd name="connsiteX8" fmla="*/ 190628 w 241428"/>
                  <a:gd name="connsiteY8" fmla="*/ 160215 h 572786"/>
                  <a:gd name="connsiteX9" fmla="*/ 107171 w 241428"/>
                  <a:gd name="connsiteY9" fmla="*/ 76757 h 572786"/>
                  <a:gd name="connsiteX10" fmla="*/ 8631 w 241428"/>
                  <a:gd name="connsiteY10" fmla="*/ 0 h 572786"/>
                  <a:gd name="connsiteX0" fmla="*/ 19074 w 241428"/>
                  <a:gd name="connsiteY0" fmla="*/ 0 h 511343"/>
                  <a:gd name="connsiteX1" fmla="*/ 114428 w 241428"/>
                  <a:gd name="connsiteY1" fmla="*/ 145943 h 511343"/>
                  <a:gd name="connsiteX2" fmla="*/ 143457 w 241428"/>
                  <a:gd name="connsiteY2" fmla="*/ 356400 h 511343"/>
                  <a:gd name="connsiteX3" fmla="*/ 78143 w 241428"/>
                  <a:gd name="connsiteY3" fmla="*/ 476143 h 511343"/>
                  <a:gd name="connsiteX4" fmla="*/ 0 w 241428"/>
                  <a:gd name="connsiteY4" fmla="*/ 511343 h 511343"/>
                  <a:gd name="connsiteX5" fmla="*/ 132571 w 241428"/>
                  <a:gd name="connsiteY5" fmla="*/ 490657 h 511343"/>
                  <a:gd name="connsiteX6" fmla="*/ 201514 w 241428"/>
                  <a:gd name="connsiteY6" fmla="*/ 403572 h 511343"/>
                  <a:gd name="connsiteX7" fmla="*/ 241428 w 241428"/>
                  <a:gd name="connsiteY7" fmla="*/ 225772 h 511343"/>
                  <a:gd name="connsiteX8" fmla="*/ 190628 w 241428"/>
                  <a:gd name="connsiteY8" fmla="*/ 98772 h 511343"/>
                  <a:gd name="connsiteX9" fmla="*/ 107171 w 241428"/>
                  <a:gd name="connsiteY9" fmla="*/ 15314 h 511343"/>
                  <a:gd name="connsiteX10" fmla="*/ 19074 w 241428"/>
                  <a:gd name="connsiteY10" fmla="*/ 0 h 511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41428" h="511343">
                    <a:moveTo>
                      <a:pt x="19074" y="0"/>
                    </a:moveTo>
                    <a:lnTo>
                      <a:pt x="114428" y="145943"/>
                    </a:lnTo>
                    <a:lnTo>
                      <a:pt x="143457" y="356400"/>
                    </a:lnTo>
                    <a:lnTo>
                      <a:pt x="78143" y="476143"/>
                    </a:lnTo>
                    <a:lnTo>
                      <a:pt x="0" y="511343"/>
                    </a:lnTo>
                    <a:lnTo>
                      <a:pt x="132571" y="490657"/>
                    </a:lnTo>
                    <a:lnTo>
                      <a:pt x="201514" y="403572"/>
                    </a:lnTo>
                    <a:lnTo>
                      <a:pt x="241428" y="225772"/>
                    </a:lnTo>
                    <a:lnTo>
                      <a:pt x="190628" y="98772"/>
                    </a:lnTo>
                    <a:lnTo>
                      <a:pt x="107171" y="15314"/>
                    </a:lnTo>
                    <a:lnTo>
                      <a:pt x="19074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FA8D035E-221E-E546-B8D3-796097E77249}"/>
                  </a:ext>
                </a:extLst>
              </p:cNvPr>
              <p:cNvSpPr/>
              <p:nvPr/>
            </p:nvSpPr>
            <p:spPr>
              <a:xfrm>
                <a:off x="2699384" y="2972894"/>
                <a:ext cx="423091" cy="52040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1921A0B2-902C-6142-9166-7E974020F64E}"/>
                </a:ext>
              </a:extLst>
            </p:cNvPr>
            <p:cNvSpPr/>
            <p:nvPr/>
          </p:nvSpPr>
          <p:spPr>
            <a:xfrm rot="247063" flipH="1">
              <a:off x="2361030" y="6500452"/>
              <a:ext cx="782996" cy="1605053"/>
            </a:xfrm>
            <a:custGeom>
              <a:avLst/>
              <a:gdLst>
                <a:gd name="connsiteX0" fmla="*/ 660173 w 660173"/>
                <a:gd name="connsiteY0" fmla="*/ 1250637 h 1250637"/>
                <a:gd name="connsiteX1" fmla="*/ 602766 w 660173"/>
                <a:gd name="connsiteY1" fmla="*/ 537159 h 1250637"/>
                <a:gd name="connsiteX2" fmla="*/ 651972 w 660173"/>
                <a:gd name="connsiteY2" fmla="*/ 28703 h 1250637"/>
                <a:gd name="connsiteX3" fmla="*/ 516657 w 660173"/>
                <a:gd name="connsiteY3" fmla="*/ 118913 h 1250637"/>
                <a:gd name="connsiteX4" fmla="*/ 356739 w 660173"/>
                <a:gd name="connsiteY4" fmla="*/ 118913 h 1250637"/>
                <a:gd name="connsiteX5" fmla="*/ 164018 w 660173"/>
                <a:gd name="connsiteY5" fmla="*/ 86109 h 1250637"/>
                <a:gd name="connsiteX6" fmla="*/ 65608 w 660173"/>
                <a:gd name="connsiteY6" fmla="*/ 0 h 1250637"/>
                <a:gd name="connsiteX7" fmla="*/ 0 w 660173"/>
                <a:gd name="connsiteY7" fmla="*/ 451049 h 1250637"/>
                <a:gd name="connsiteX8" fmla="*/ 41005 w 660173"/>
                <a:gd name="connsiteY8" fmla="*/ 1115322 h 1250637"/>
                <a:gd name="connsiteX9" fmla="*/ 65608 w 660173"/>
                <a:gd name="connsiteY9" fmla="*/ 1185029 h 1250637"/>
                <a:gd name="connsiteX10" fmla="*/ 660173 w 660173"/>
                <a:gd name="connsiteY10" fmla="*/ 1250637 h 1250637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65608 w 666006"/>
                <a:gd name="connsiteY9" fmla="*/ 1185029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65608 w 666006"/>
                <a:gd name="connsiteY9" fmla="*/ 1185029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8829 w 666006"/>
                <a:gd name="connsiteY9" fmla="*/ 1239980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8829 w 666006"/>
                <a:gd name="connsiteY9" fmla="*/ 1239980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47919 w 666006"/>
                <a:gd name="connsiteY2" fmla="*/ 33345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47919 w 666006"/>
                <a:gd name="connsiteY2" fmla="*/ 33345 h 1298932"/>
                <a:gd name="connsiteX3" fmla="*/ 494333 w 666006"/>
                <a:gd name="connsiteY3" fmla="*/ 111691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47919 w 666006"/>
                <a:gd name="connsiteY2" fmla="*/ 33345 h 1298932"/>
                <a:gd name="connsiteX3" fmla="*/ 494333 w 666006"/>
                <a:gd name="connsiteY3" fmla="*/ 111691 h 1298932"/>
                <a:gd name="connsiteX4" fmla="*/ 356739 w 666006"/>
                <a:gd name="connsiteY4" fmla="*/ 118913 h 1298932"/>
                <a:gd name="connsiteX5" fmla="*/ 178531 w 666006"/>
                <a:gd name="connsiteY5" fmla="*/ 106962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2523 h 1292523"/>
                <a:gd name="connsiteX1" fmla="*/ 576163 w 666006"/>
                <a:gd name="connsiteY1" fmla="*/ 589324 h 1292523"/>
                <a:gd name="connsiteX2" fmla="*/ 647919 w 666006"/>
                <a:gd name="connsiteY2" fmla="*/ 26936 h 1292523"/>
                <a:gd name="connsiteX3" fmla="*/ 494333 w 666006"/>
                <a:gd name="connsiteY3" fmla="*/ 105282 h 1292523"/>
                <a:gd name="connsiteX4" fmla="*/ 356739 w 666006"/>
                <a:gd name="connsiteY4" fmla="*/ 112504 h 1292523"/>
                <a:gd name="connsiteX5" fmla="*/ 178531 w 666006"/>
                <a:gd name="connsiteY5" fmla="*/ 100553 h 1292523"/>
                <a:gd name="connsiteX6" fmla="*/ 35473 w 666006"/>
                <a:gd name="connsiteY6" fmla="*/ 0 h 1292523"/>
                <a:gd name="connsiteX7" fmla="*/ 0 w 666006"/>
                <a:gd name="connsiteY7" fmla="*/ 444640 h 1292523"/>
                <a:gd name="connsiteX8" fmla="*/ 41005 w 666006"/>
                <a:gd name="connsiteY8" fmla="*/ 1108913 h 1292523"/>
                <a:gd name="connsiteX9" fmla="*/ 46624 w 666006"/>
                <a:gd name="connsiteY9" fmla="*/ 1238846 h 1292523"/>
                <a:gd name="connsiteX10" fmla="*/ 666006 w 666006"/>
                <a:gd name="connsiteY10" fmla="*/ 1292523 h 1292523"/>
                <a:gd name="connsiteX0" fmla="*/ 630533 w 630533"/>
                <a:gd name="connsiteY0" fmla="*/ 1292523 h 1292523"/>
                <a:gd name="connsiteX1" fmla="*/ 540690 w 630533"/>
                <a:gd name="connsiteY1" fmla="*/ 589324 h 1292523"/>
                <a:gd name="connsiteX2" fmla="*/ 612446 w 630533"/>
                <a:gd name="connsiteY2" fmla="*/ 26936 h 1292523"/>
                <a:gd name="connsiteX3" fmla="*/ 458860 w 630533"/>
                <a:gd name="connsiteY3" fmla="*/ 105282 h 1292523"/>
                <a:gd name="connsiteX4" fmla="*/ 321266 w 630533"/>
                <a:gd name="connsiteY4" fmla="*/ 112504 h 1292523"/>
                <a:gd name="connsiteX5" fmla="*/ 143058 w 630533"/>
                <a:gd name="connsiteY5" fmla="*/ 100553 h 1292523"/>
                <a:gd name="connsiteX6" fmla="*/ 0 w 630533"/>
                <a:gd name="connsiteY6" fmla="*/ 0 h 1292523"/>
                <a:gd name="connsiteX7" fmla="*/ 58905 w 630533"/>
                <a:gd name="connsiteY7" fmla="*/ 463790 h 1292523"/>
                <a:gd name="connsiteX8" fmla="*/ 5532 w 630533"/>
                <a:gd name="connsiteY8" fmla="*/ 1108913 h 1292523"/>
                <a:gd name="connsiteX9" fmla="*/ 11151 w 630533"/>
                <a:gd name="connsiteY9" fmla="*/ 1238846 h 1292523"/>
                <a:gd name="connsiteX10" fmla="*/ 630533 w 630533"/>
                <a:gd name="connsiteY10" fmla="*/ 1292523 h 1292523"/>
                <a:gd name="connsiteX0" fmla="*/ 630533 w 630533"/>
                <a:gd name="connsiteY0" fmla="*/ 1292523 h 1292523"/>
                <a:gd name="connsiteX1" fmla="*/ 540690 w 630533"/>
                <a:gd name="connsiteY1" fmla="*/ 589324 h 1292523"/>
                <a:gd name="connsiteX2" fmla="*/ 612446 w 630533"/>
                <a:gd name="connsiteY2" fmla="*/ 26936 h 1292523"/>
                <a:gd name="connsiteX3" fmla="*/ 458860 w 630533"/>
                <a:gd name="connsiteY3" fmla="*/ 105282 h 1292523"/>
                <a:gd name="connsiteX4" fmla="*/ 321266 w 630533"/>
                <a:gd name="connsiteY4" fmla="*/ 112504 h 1292523"/>
                <a:gd name="connsiteX5" fmla="*/ 143058 w 630533"/>
                <a:gd name="connsiteY5" fmla="*/ 100553 h 1292523"/>
                <a:gd name="connsiteX6" fmla="*/ 0 w 630533"/>
                <a:gd name="connsiteY6" fmla="*/ 0 h 1292523"/>
                <a:gd name="connsiteX7" fmla="*/ 58905 w 630533"/>
                <a:gd name="connsiteY7" fmla="*/ 463790 h 1292523"/>
                <a:gd name="connsiteX8" fmla="*/ 23750 w 630533"/>
                <a:gd name="connsiteY8" fmla="*/ 1113313 h 1292523"/>
                <a:gd name="connsiteX9" fmla="*/ 11151 w 630533"/>
                <a:gd name="connsiteY9" fmla="*/ 1238846 h 1292523"/>
                <a:gd name="connsiteX10" fmla="*/ 630533 w 630533"/>
                <a:gd name="connsiteY10" fmla="*/ 1292523 h 1292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30533" h="1292523">
                  <a:moveTo>
                    <a:pt x="630533" y="1292523"/>
                  </a:moveTo>
                  <a:cubicBezTo>
                    <a:pt x="600585" y="1058123"/>
                    <a:pt x="557890" y="828955"/>
                    <a:pt x="540690" y="589324"/>
                  </a:cubicBezTo>
                  <a:lnTo>
                    <a:pt x="612446" y="26936"/>
                  </a:lnTo>
                  <a:lnTo>
                    <a:pt x="458860" y="105282"/>
                  </a:lnTo>
                  <a:lnTo>
                    <a:pt x="321266" y="112504"/>
                  </a:lnTo>
                  <a:lnTo>
                    <a:pt x="143058" y="100553"/>
                  </a:lnTo>
                  <a:lnTo>
                    <a:pt x="0" y="0"/>
                  </a:lnTo>
                  <a:lnTo>
                    <a:pt x="58905" y="463790"/>
                  </a:lnTo>
                  <a:lnTo>
                    <a:pt x="23750" y="1113313"/>
                  </a:lnTo>
                  <a:lnTo>
                    <a:pt x="11151" y="1238846"/>
                  </a:lnTo>
                  <a:cubicBezTo>
                    <a:pt x="212971" y="1263886"/>
                    <a:pt x="210675" y="1264310"/>
                    <a:pt x="630533" y="129252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A74B5B6F-1641-2C43-BC4C-8FFD7AF7EB59}"/>
                </a:ext>
              </a:extLst>
            </p:cNvPr>
            <p:cNvSpPr/>
            <p:nvPr/>
          </p:nvSpPr>
          <p:spPr>
            <a:xfrm rot="247063">
              <a:off x="2392008" y="6512766"/>
              <a:ext cx="751989" cy="1545317"/>
            </a:xfrm>
            <a:custGeom>
              <a:avLst/>
              <a:gdLst>
                <a:gd name="connsiteX0" fmla="*/ 181583 w 525293"/>
                <a:gd name="connsiteY0" fmla="*/ 136187 h 1212715"/>
                <a:gd name="connsiteX1" fmla="*/ 330740 w 525293"/>
                <a:gd name="connsiteY1" fmla="*/ 90791 h 1212715"/>
                <a:gd name="connsiteX2" fmla="*/ 473412 w 525293"/>
                <a:gd name="connsiteY2" fmla="*/ 0 h 1212715"/>
                <a:gd name="connsiteX3" fmla="*/ 512323 w 525293"/>
                <a:gd name="connsiteY3" fmla="*/ 239949 h 1212715"/>
                <a:gd name="connsiteX4" fmla="*/ 525293 w 525293"/>
                <a:gd name="connsiteY4" fmla="*/ 518808 h 1212715"/>
                <a:gd name="connsiteX5" fmla="*/ 466927 w 525293"/>
                <a:gd name="connsiteY5" fmla="*/ 1199745 h 1212715"/>
                <a:gd name="connsiteX6" fmla="*/ 382621 w 525293"/>
                <a:gd name="connsiteY6" fmla="*/ 1212715 h 1212715"/>
                <a:gd name="connsiteX7" fmla="*/ 363166 w 525293"/>
                <a:gd name="connsiteY7" fmla="*/ 492868 h 1212715"/>
                <a:gd name="connsiteX8" fmla="*/ 220493 w 525293"/>
                <a:gd name="connsiteY8" fmla="*/ 220494 h 1212715"/>
                <a:gd name="connsiteX9" fmla="*/ 0 w 525293"/>
                <a:gd name="connsiteY9" fmla="*/ 103762 h 1212715"/>
                <a:gd name="connsiteX10" fmla="*/ 181583 w 525293"/>
                <a:gd name="connsiteY10" fmla="*/ 136187 h 1212715"/>
                <a:gd name="connsiteX0" fmla="*/ 181583 w 525293"/>
                <a:gd name="connsiteY0" fmla="*/ 136187 h 1273765"/>
                <a:gd name="connsiteX1" fmla="*/ 330740 w 525293"/>
                <a:gd name="connsiteY1" fmla="*/ 90791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66927 w 525293"/>
                <a:gd name="connsiteY5" fmla="*/ 1199745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181583 w 525293"/>
                <a:gd name="connsiteY10" fmla="*/ 136187 h 1273765"/>
                <a:gd name="connsiteX0" fmla="*/ 181583 w 525293"/>
                <a:gd name="connsiteY0" fmla="*/ 136187 h 1273765"/>
                <a:gd name="connsiteX1" fmla="*/ 330740 w 525293"/>
                <a:gd name="connsiteY1" fmla="*/ 90791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181583 w 525293"/>
                <a:gd name="connsiteY10" fmla="*/ 136187 h 1273765"/>
                <a:gd name="connsiteX0" fmla="*/ 181583 w 525293"/>
                <a:gd name="connsiteY0" fmla="*/ 136187 h 1273765"/>
                <a:gd name="connsiteX1" fmla="*/ 337374 w 525293"/>
                <a:gd name="connsiteY1" fmla="*/ 121809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181583 w 525293"/>
                <a:gd name="connsiteY10" fmla="*/ 136187 h 1273765"/>
                <a:gd name="connsiteX0" fmla="*/ 93463 w 525293"/>
                <a:gd name="connsiteY0" fmla="*/ 147687 h 1273765"/>
                <a:gd name="connsiteX1" fmla="*/ 337374 w 525293"/>
                <a:gd name="connsiteY1" fmla="*/ 121809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93463 w 525293"/>
                <a:gd name="connsiteY10" fmla="*/ 147687 h 1273765"/>
                <a:gd name="connsiteX0" fmla="*/ 93463 w 525293"/>
                <a:gd name="connsiteY0" fmla="*/ 147687 h 1273765"/>
                <a:gd name="connsiteX1" fmla="*/ 338257 w 525293"/>
                <a:gd name="connsiteY1" fmla="*/ 108767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93463 w 525293"/>
                <a:gd name="connsiteY10" fmla="*/ 147687 h 1273765"/>
                <a:gd name="connsiteX0" fmla="*/ 93463 w 525293"/>
                <a:gd name="connsiteY0" fmla="*/ 118341 h 1244419"/>
                <a:gd name="connsiteX1" fmla="*/ 338257 w 525293"/>
                <a:gd name="connsiteY1" fmla="*/ 79421 h 1244419"/>
                <a:gd name="connsiteX2" fmla="*/ 465998 w 525293"/>
                <a:gd name="connsiteY2" fmla="*/ 0 h 1244419"/>
                <a:gd name="connsiteX3" fmla="*/ 512323 w 525293"/>
                <a:gd name="connsiteY3" fmla="*/ 210603 h 1244419"/>
                <a:gd name="connsiteX4" fmla="*/ 525293 w 525293"/>
                <a:gd name="connsiteY4" fmla="*/ 489462 h 1244419"/>
                <a:gd name="connsiteX5" fmla="*/ 457851 w 525293"/>
                <a:gd name="connsiteY5" fmla="*/ 1228725 h 1244419"/>
                <a:gd name="connsiteX6" fmla="*/ 375923 w 525293"/>
                <a:gd name="connsiteY6" fmla="*/ 1244419 h 1244419"/>
                <a:gd name="connsiteX7" fmla="*/ 363166 w 525293"/>
                <a:gd name="connsiteY7" fmla="*/ 463522 h 1244419"/>
                <a:gd name="connsiteX8" fmla="*/ 220493 w 525293"/>
                <a:gd name="connsiteY8" fmla="*/ 191148 h 1244419"/>
                <a:gd name="connsiteX9" fmla="*/ 0 w 525293"/>
                <a:gd name="connsiteY9" fmla="*/ 74416 h 1244419"/>
                <a:gd name="connsiteX10" fmla="*/ 93463 w 525293"/>
                <a:gd name="connsiteY10" fmla="*/ 118341 h 1244419"/>
                <a:gd name="connsiteX0" fmla="*/ 93463 w 512323"/>
                <a:gd name="connsiteY0" fmla="*/ 118341 h 1244419"/>
                <a:gd name="connsiteX1" fmla="*/ 338257 w 512323"/>
                <a:gd name="connsiteY1" fmla="*/ 79421 h 1244419"/>
                <a:gd name="connsiteX2" fmla="*/ 465998 w 512323"/>
                <a:gd name="connsiteY2" fmla="*/ 0 h 1244419"/>
                <a:gd name="connsiteX3" fmla="*/ 512323 w 512323"/>
                <a:gd name="connsiteY3" fmla="*/ 210603 h 1244419"/>
                <a:gd name="connsiteX4" fmla="*/ 415992 w 512323"/>
                <a:gd name="connsiteY4" fmla="*/ 515865 h 1244419"/>
                <a:gd name="connsiteX5" fmla="*/ 457851 w 512323"/>
                <a:gd name="connsiteY5" fmla="*/ 1228725 h 1244419"/>
                <a:gd name="connsiteX6" fmla="*/ 375923 w 512323"/>
                <a:gd name="connsiteY6" fmla="*/ 1244419 h 1244419"/>
                <a:gd name="connsiteX7" fmla="*/ 363166 w 512323"/>
                <a:gd name="connsiteY7" fmla="*/ 463522 h 1244419"/>
                <a:gd name="connsiteX8" fmla="*/ 220493 w 512323"/>
                <a:gd name="connsiteY8" fmla="*/ 191148 h 1244419"/>
                <a:gd name="connsiteX9" fmla="*/ 0 w 512323"/>
                <a:gd name="connsiteY9" fmla="*/ 74416 h 1244419"/>
                <a:gd name="connsiteX10" fmla="*/ 93463 w 512323"/>
                <a:gd name="connsiteY10" fmla="*/ 118341 h 1244419"/>
                <a:gd name="connsiteX0" fmla="*/ 93463 w 465998"/>
                <a:gd name="connsiteY0" fmla="*/ 118341 h 1244419"/>
                <a:gd name="connsiteX1" fmla="*/ 338257 w 465998"/>
                <a:gd name="connsiteY1" fmla="*/ 79421 h 1244419"/>
                <a:gd name="connsiteX2" fmla="*/ 465998 w 465998"/>
                <a:gd name="connsiteY2" fmla="*/ 0 h 1244419"/>
                <a:gd name="connsiteX3" fmla="*/ 441865 w 465998"/>
                <a:gd name="connsiteY3" fmla="*/ 218763 h 1244419"/>
                <a:gd name="connsiteX4" fmla="*/ 415992 w 465998"/>
                <a:gd name="connsiteY4" fmla="*/ 515865 h 1244419"/>
                <a:gd name="connsiteX5" fmla="*/ 457851 w 465998"/>
                <a:gd name="connsiteY5" fmla="*/ 1228725 h 1244419"/>
                <a:gd name="connsiteX6" fmla="*/ 375923 w 465998"/>
                <a:gd name="connsiteY6" fmla="*/ 1244419 h 1244419"/>
                <a:gd name="connsiteX7" fmla="*/ 363166 w 465998"/>
                <a:gd name="connsiteY7" fmla="*/ 463522 h 1244419"/>
                <a:gd name="connsiteX8" fmla="*/ 220493 w 465998"/>
                <a:gd name="connsiteY8" fmla="*/ 191148 h 1244419"/>
                <a:gd name="connsiteX9" fmla="*/ 0 w 465998"/>
                <a:gd name="connsiteY9" fmla="*/ 74416 h 1244419"/>
                <a:gd name="connsiteX10" fmla="*/ 93463 w 465998"/>
                <a:gd name="connsiteY10" fmla="*/ 118341 h 1244419"/>
                <a:gd name="connsiteX0" fmla="*/ 233028 w 605563"/>
                <a:gd name="connsiteY0" fmla="*/ 118341 h 1244419"/>
                <a:gd name="connsiteX1" fmla="*/ 477822 w 605563"/>
                <a:gd name="connsiteY1" fmla="*/ 79421 h 1244419"/>
                <a:gd name="connsiteX2" fmla="*/ 605563 w 605563"/>
                <a:gd name="connsiteY2" fmla="*/ 0 h 1244419"/>
                <a:gd name="connsiteX3" fmla="*/ 581430 w 605563"/>
                <a:gd name="connsiteY3" fmla="*/ 218763 h 1244419"/>
                <a:gd name="connsiteX4" fmla="*/ 555557 w 605563"/>
                <a:gd name="connsiteY4" fmla="*/ 515865 h 1244419"/>
                <a:gd name="connsiteX5" fmla="*/ 597416 w 605563"/>
                <a:gd name="connsiteY5" fmla="*/ 1228725 h 1244419"/>
                <a:gd name="connsiteX6" fmla="*/ 515488 w 605563"/>
                <a:gd name="connsiteY6" fmla="*/ 1244419 h 1244419"/>
                <a:gd name="connsiteX7" fmla="*/ 502731 w 605563"/>
                <a:gd name="connsiteY7" fmla="*/ 463522 h 1244419"/>
                <a:gd name="connsiteX8" fmla="*/ 360058 w 605563"/>
                <a:gd name="connsiteY8" fmla="*/ 191148 h 1244419"/>
                <a:gd name="connsiteX9" fmla="*/ 0 w 605563"/>
                <a:gd name="connsiteY9" fmla="*/ 22943 h 1244419"/>
                <a:gd name="connsiteX10" fmla="*/ 233028 w 605563"/>
                <a:gd name="connsiteY10" fmla="*/ 118341 h 1244419"/>
                <a:gd name="connsiteX0" fmla="*/ 239577 w 605563"/>
                <a:gd name="connsiteY0" fmla="*/ 102489 h 1244419"/>
                <a:gd name="connsiteX1" fmla="*/ 477822 w 605563"/>
                <a:gd name="connsiteY1" fmla="*/ 79421 h 1244419"/>
                <a:gd name="connsiteX2" fmla="*/ 605563 w 605563"/>
                <a:gd name="connsiteY2" fmla="*/ 0 h 1244419"/>
                <a:gd name="connsiteX3" fmla="*/ 581430 w 605563"/>
                <a:gd name="connsiteY3" fmla="*/ 218763 h 1244419"/>
                <a:gd name="connsiteX4" fmla="*/ 555557 w 605563"/>
                <a:gd name="connsiteY4" fmla="*/ 515865 h 1244419"/>
                <a:gd name="connsiteX5" fmla="*/ 597416 w 605563"/>
                <a:gd name="connsiteY5" fmla="*/ 1228725 h 1244419"/>
                <a:gd name="connsiteX6" fmla="*/ 515488 w 605563"/>
                <a:gd name="connsiteY6" fmla="*/ 1244419 h 1244419"/>
                <a:gd name="connsiteX7" fmla="*/ 502731 w 605563"/>
                <a:gd name="connsiteY7" fmla="*/ 463522 h 1244419"/>
                <a:gd name="connsiteX8" fmla="*/ 360058 w 605563"/>
                <a:gd name="connsiteY8" fmla="*/ 191148 h 1244419"/>
                <a:gd name="connsiteX9" fmla="*/ 0 w 605563"/>
                <a:gd name="connsiteY9" fmla="*/ 22943 h 1244419"/>
                <a:gd name="connsiteX10" fmla="*/ 239577 w 605563"/>
                <a:gd name="connsiteY10" fmla="*/ 102489 h 1244419"/>
                <a:gd name="connsiteX0" fmla="*/ 239577 w 605563"/>
                <a:gd name="connsiteY0" fmla="*/ 102489 h 1244419"/>
                <a:gd name="connsiteX1" fmla="*/ 477087 w 605563"/>
                <a:gd name="connsiteY1" fmla="*/ 69220 h 1244419"/>
                <a:gd name="connsiteX2" fmla="*/ 605563 w 605563"/>
                <a:gd name="connsiteY2" fmla="*/ 0 h 1244419"/>
                <a:gd name="connsiteX3" fmla="*/ 581430 w 605563"/>
                <a:gd name="connsiteY3" fmla="*/ 218763 h 1244419"/>
                <a:gd name="connsiteX4" fmla="*/ 555557 w 605563"/>
                <a:gd name="connsiteY4" fmla="*/ 515865 h 1244419"/>
                <a:gd name="connsiteX5" fmla="*/ 597416 w 605563"/>
                <a:gd name="connsiteY5" fmla="*/ 1228725 h 1244419"/>
                <a:gd name="connsiteX6" fmla="*/ 515488 w 605563"/>
                <a:gd name="connsiteY6" fmla="*/ 1244419 h 1244419"/>
                <a:gd name="connsiteX7" fmla="*/ 502731 w 605563"/>
                <a:gd name="connsiteY7" fmla="*/ 463522 h 1244419"/>
                <a:gd name="connsiteX8" fmla="*/ 360058 w 605563"/>
                <a:gd name="connsiteY8" fmla="*/ 191148 h 1244419"/>
                <a:gd name="connsiteX9" fmla="*/ 0 w 605563"/>
                <a:gd name="connsiteY9" fmla="*/ 22943 h 1244419"/>
                <a:gd name="connsiteX10" fmla="*/ 239577 w 605563"/>
                <a:gd name="connsiteY10" fmla="*/ 102489 h 1244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5563" h="1244419">
                  <a:moveTo>
                    <a:pt x="239577" y="102489"/>
                  </a:moveTo>
                  <a:lnTo>
                    <a:pt x="477087" y="69220"/>
                  </a:lnTo>
                  <a:lnTo>
                    <a:pt x="605563" y="0"/>
                  </a:lnTo>
                  <a:lnTo>
                    <a:pt x="581430" y="218763"/>
                  </a:lnTo>
                  <a:lnTo>
                    <a:pt x="555557" y="515865"/>
                  </a:lnTo>
                  <a:lnTo>
                    <a:pt x="597416" y="1228725"/>
                  </a:lnTo>
                  <a:lnTo>
                    <a:pt x="515488" y="1244419"/>
                  </a:lnTo>
                  <a:lnTo>
                    <a:pt x="502731" y="463522"/>
                  </a:lnTo>
                  <a:lnTo>
                    <a:pt x="360058" y="191148"/>
                  </a:lnTo>
                  <a:lnTo>
                    <a:pt x="0" y="22943"/>
                  </a:lnTo>
                  <a:lnTo>
                    <a:pt x="239577" y="102489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72109BC6-9AB1-C543-94EB-48491608AD59}"/>
                </a:ext>
              </a:extLst>
            </p:cNvPr>
            <p:cNvSpPr/>
            <p:nvPr/>
          </p:nvSpPr>
          <p:spPr>
            <a:xfrm rot="247063" flipH="1">
              <a:off x="2359518" y="6498735"/>
              <a:ext cx="104023" cy="1601722"/>
            </a:xfrm>
            <a:custGeom>
              <a:avLst/>
              <a:gdLst>
                <a:gd name="connsiteX0" fmla="*/ 292160 w 317856"/>
                <a:gd name="connsiteY0" fmla="*/ 0 h 2100270"/>
                <a:gd name="connsiteX1" fmla="*/ 60 w 317856"/>
                <a:gd name="connsiteY1" fmla="*/ 1079500 h 2100270"/>
                <a:gd name="connsiteX2" fmla="*/ 266760 w 317856"/>
                <a:gd name="connsiteY2" fmla="*/ 1993900 h 2100270"/>
                <a:gd name="connsiteX3" fmla="*/ 317560 w 317856"/>
                <a:gd name="connsiteY3" fmla="*/ 2044700 h 2100270"/>
                <a:gd name="connsiteX0" fmla="*/ 292160 w 292158"/>
                <a:gd name="connsiteY0" fmla="*/ 0 h 1993899"/>
                <a:gd name="connsiteX1" fmla="*/ 60 w 292158"/>
                <a:gd name="connsiteY1" fmla="*/ 1079500 h 1993899"/>
                <a:gd name="connsiteX2" fmla="*/ 266760 w 292158"/>
                <a:gd name="connsiteY2" fmla="*/ 1993900 h 1993899"/>
                <a:gd name="connsiteX0" fmla="*/ 294096 w 428594"/>
                <a:gd name="connsiteY0" fmla="*/ 0 h 2200105"/>
                <a:gd name="connsiteX1" fmla="*/ 1996 w 428594"/>
                <a:gd name="connsiteY1" fmla="*/ 1079500 h 2200105"/>
                <a:gd name="connsiteX2" fmla="*/ 428592 w 428594"/>
                <a:gd name="connsiteY2" fmla="*/ 2200105 h 220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594" h="2200105">
                  <a:moveTo>
                    <a:pt x="294096" y="0"/>
                  </a:moveTo>
                  <a:cubicBezTo>
                    <a:pt x="150162" y="373591"/>
                    <a:pt x="-20420" y="712816"/>
                    <a:pt x="1996" y="1079500"/>
                  </a:cubicBezTo>
                  <a:cubicBezTo>
                    <a:pt x="24412" y="1446184"/>
                    <a:pt x="375675" y="2039238"/>
                    <a:pt x="428592" y="220010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1B861A0-C27E-7643-B6AF-3DBED668303B}"/>
                </a:ext>
              </a:extLst>
            </p:cNvPr>
            <p:cNvSpPr/>
            <p:nvPr/>
          </p:nvSpPr>
          <p:spPr>
            <a:xfrm rot="247063" flipH="1">
              <a:off x="3088460" y="6535489"/>
              <a:ext cx="54697" cy="1555786"/>
            </a:xfrm>
            <a:custGeom>
              <a:avLst/>
              <a:gdLst>
                <a:gd name="connsiteX0" fmla="*/ 203474 w 241574"/>
                <a:gd name="connsiteY0" fmla="*/ 0 h 2057400"/>
                <a:gd name="connsiteX1" fmla="*/ 274 w 241574"/>
                <a:gd name="connsiteY1" fmla="*/ 863600 h 2057400"/>
                <a:gd name="connsiteX2" fmla="*/ 241574 w 241574"/>
                <a:gd name="connsiteY2" fmla="*/ 2057400 h 2057400"/>
                <a:gd name="connsiteX0" fmla="*/ 195975 w 241596"/>
                <a:gd name="connsiteY0" fmla="*/ 0 h 2039514"/>
                <a:gd name="connsiteX1" fmla="*/ 296 w 241596"/>
                <a:gd name="connsiteY1" fmla="*/ 845714 h 2039514"/>
                <a:gd name="connsiteX2" fmla="*/ 241596 w 241596"/>
                <a:gd name="connsiteY2" fmla="*/ 2039514 h 2039514"/>
                <a:gd name="connsiteX0" fmla="*/ 24385 w 192562"/>
                <a:gd name="connsiteY0" fmla="*/ 0 h 2039514"/>
                <a:gd name="connsiteX1" fmla="*/ 192333 w 192562"/>
                <a:gd name="connsiteY1" fmla="*/ 927274 h 2039514"/>
                <a:gd name="connsiteX2" fmla="*/ 70006 w 192562"/>
                <a:gd name="connsiteY2" fmla="*/ 2039514 h 2039514"/>
                <a:gd name="connsiteX0" fmla="*/ 0 w 168174"/>
                <a:gd name="connsiteY0" fmla="*/ 0 h 2039514"/>
                <a:gd name="connsiteX1" fmla="*/ 167948 w 168174"/>
                <a:gd name="connsiteY1" fmla="*/ 927274 h 2039514"/>
                <a:gd name="connsiteX2" fmla="*/ 45621 w 168174"/>
                <a:gd name="connsiteY2" fmla="*/ 2039514 h 2039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174" h="2039514">
                  <a:moveTo>
                    <a:pt x="0" y="0"/>
                  </a:moveTo>
                  <a:cubicBezTo>
                    <a:pt x="24199" y="334707"/>
                    <a:pt x="161598" y="584374"/>
                    <a:pt x="167948" y="927274"/>
                  </a:cubicBezTo>
                  <a:cubicBezTo>
                    <a:pt x="174298" y="1270174"/>
                    <a:pt x="45621" y="2039514"/>
                    <a:pt x="45621" y="2039514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2D946FB0-0B16-804A-9A17-9E353475B248}"/>
                </a:ext>
              </a:extLst>
            </p:cNvPr>
            <p:cNvSpPr/>
            <p:nvPr/>
          </p:nvSpPr>
          <p:spPr>
            <a:xfrm rot="247063">
              <a:off x="2434101" y="6515904"/>
              <a:ext cx="754904" cy="122457"/>
            </a:xfrm>
            <a:custGeom>
              <a:avLst/>
              <a:gdLst>
                <a:gd name="connsiteX0" fmla="*/ 0 w 606340"/>
                <a:gd name="connsiteY0" fmla="*/ 9779 h 122280"/>
                <a:gd name="connsiteX1" fmla="*/ 322729 w 606340"/>
                <a:gd name="connsiteY1" fmla="*/ 122246 h 122280"/>
                <a:gd name="connsiteX2" fmla="*/ 606340 w 606340"/>
                <a:gd name="connsiteY2" fmla="*/ 0 h 122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6340" h="122280">
                  <a:moveTo>
                    <a:pt x="0" y="9779"/>
                  </a:moveTo>
                  <a:cubicBezTo>
                    <a:pt x="110836" y="66827"/>
                    <a:pt x="221672" y="123876"/>
                    <a:pt x="322729" y="122246"/>
                  </a:cubicBezTo>
                  <a:cubicBezTo>
                    <a:pt x="423786" y="120616"/>
                    <a:pt x="554997" y="30154"/>
                    <a:pt x="60634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E0C9265E-D97F-CA46-AAE2-5EB233C7D974}"/>
                </a:ext>
              </a:extLst>
            </p:cNvPr>
            <p:cNvSpPr/>
            <p:nvPr/>
          </p:nvSpPr>
          <p:spPr>
            <a:xfrm rot="1254702">
              <a:off x="3078910" y="6552550"/>
              <a:ext cx="244910" cy="601044"/>
            </a:xfrm>
            <a:custGeom>
              <a:avLst/>
              <a:gdLst>
                <a:gd name="connsiteX0" fmla="*/ 0 w 118989"/>
                <a:gd name="connsiteY0" fmla="*/ 0 h 372177"/>
                <a:gd name="connsiteX1" fmla="*/ 118711 w 118989"/>
                <a:gd name="connsiteY1" fmla="*/ 221381 h 372177"/>
                <a:gd name="connsiteX2" fmla="*/ 35292 w 118989"/>
                <a:gd name="connsiteY2" fmla="*/ 372177 h 372177"/>
                <a:gd name="connsiteX0" fmla="*/ 0 w 148432"/>
                <a:gd name="connsiteY0" fmla="*/ 0 h 372177"/>
                <a:gd name="connsiteX1" fmla="*/ 147586 w 148432"/>
                <a:gd name="connsiteY1" fmla="*/ 221381 h 372177"/>
                <a:gd name="connsiteX2" fmla="*/ 64167 w 148432"/>
                <a:gd name="connsiteY2" fmla="*/ 372177 h 372177"/>
                <a:gd name="connsiteX0" fmla="*/ 0 w 138589"/>
                <a:gd name="connsiteY0" fmla="*/ 0 h 356135"/>
                <a:gd name="connsiteX1" fmla="*/ 137961 w 138589"/>
                <a:gd name="connsiteY1" fmla="*/ 205339 h 356135"/>
                <a:gd name="connsiteX2" fmla="*/ 54542 w 138589"/>
                <a:gd name="connsiteY2" fmla="*/ 356135 h 356135"/>
                <a:gd name="connsiteX0" fmla="*/ 0 w 138656"/>
                <a:gd name="connsiteY0" fmla="*/ 0 h 342803"/>
                <a:gd name="connsiteX1" fmla="*/ 137961 w 138656"/>
                <a:gd name="connsiteY1" fmla="*/ 205339 h 342803"/>
                <a:gd name="connsiteX2" fmla="*/ 64065 w 138656"/>
                <a:gd name="connsiteY2" fmla="*/ 342803 h 342803"/>
                <a:gd name="connsiteX0" fmla="*/ 0 w 138757"/>
                <a:gd name="connsiteY0" fmla="*/ 0 h 340528"/>
                <a:gd name="connsiteX1" fmla="*/ 137961 w 138757"/>
                <a:gd name="connsiteY1" fmla="*/ 205339 h 340528"/>
                <a:gd name="connsiteX2" fmla="*/ 75297 w 138757"/>
                <a:gd name="connsiteY2" fmla="*/ 340528 h 340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757" h="340528">
                  <a:moveTo>
                    <a:pt x="0" y="0"/>
                  </a:moveTo>
                  <a:cubicBezTo>
                    <a:pt x="56414" y="79676"/>
                    <a:pt x="128871" y="145983"/>
                    <a:pt x="137961" y="205339"/>
                  </a:cubicBezTo>
                  <a:cubicBezTo>
                    <a:pt x="147051" y="264695"/>
                    <a:pt x="75297" y="340528"/>
                    <a:pt x="75297" y="340528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F7D84CB-6F15-5D4E-9AF4-F1E8A95A5C81}"/>
                </a:ext>
              </a:extLst>
            </p:cNvPr>
            <p:cNvGrpSpPr/>
            <p:nvPr/>
          </p:nvGrpSpPr>
          <p:grpSpPr>
            <a:xfrm>
              <a:off x="928804" y="5988589"/>
              <a:ext cx="1265761" cy="2159087"/>
              <a:chOff x="2176579" y="2139319"/>
              <a:chExt cx="1265761" cy="2159087"/>
            </a:xfrm>
          </p:grpSpPr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57538E1E-278F-CF41-BB81-23AC1C7999C5}"/>
                  </a:ext>
                </a:extLst>
              </p:cNvPr>
              <p:cNvGrpSpPr/>
              <p:nvPr/>
            </p:nvGrpSpPr>
            <p:grpSpPr>
              <a:xfrm rot="20881918">
                <a:off x="2560437" y="2139319"/>
                <a:ext cx="435086" cy="539683"/>
                <a:chOff x="2699384" y="2954839"/>
                <a:chExt cx="434104" cy="538464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A3217EA2-0849-334F-8D7C-313F2745A61E}"/>
                    </a:ext>
                  </a:extLst>
                </p:cNvPr>
                <p:cNvSpPr/>
                <p:nvPr/>
              </p:nvSpPr>
              <p:spPr>
                <a:xfrm>
                  <a:off x="2710397" y="2954839"/>
                  <a:ext cx="423091" cy="520408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381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90" name="Freeform 89">
                  <a:extLst>
                    <a:ext uri="{FF2B5EF4-FFF2-40B4-BE49-F238E27FC236}">
                      <a16:creationId xmlns:a16="http://schemas.microsoft.com/office/drawing/2014/main" id="{2CC6162D-30B8-AA40-B2BB-95DF0CC0237D}"/>
                    </a:ext>
                  </a:extLst>
                </p:cNvPr>
                <p:cNvSpPr/>
                <p:nvPr/>
              </p:nvSpPr>
              <p:spPr>
                <a:xfrm>
                  <a:off x="2887732" y="2987409"/>
                  <a:ext cx="243951" cy="493035"/>
                </a:xfrm>
                <a:custGeom>
                  <a:avLst/>
                  <a:gdLst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2609 w 243951"/>
                    <a:gd name="connsiteY0" fmla="*/ 0 h 493035"/>
                    <a:gd name="connsiteX1" fmla="*/ 116951 w 243951"/>
                    <a:gd name="connsiteY1" fmla="*/ 137886 h 493035"/>
                    <a:gd name="connsiteX2" fmla="*/ 145980 w 243951"/>
                    <a:gd name="connsiteY2" fmla="*/ 348343 h 493035"/>
                    <a:gd name="connsiteX3" fmla="*/ 80666 w 243951"/>
                    <a:gd name="connsiteY3" fmla="*/ 468086 h 493035"/>
                    <a:gd name="connsiteX4" fmla="*/ 837 w 243951"/>
                    <a:gd name="connsiteY4" fmla="*/ 489857 h 493035"/>
                    <a:gd name="connsiteX5" fmla="*/ 135094 w 243951"/>
                    <a:gd name="connsiteY5" fmla="*/ 482600 h 493035"/>
                    <a:gd name="connsiteX6" fmla="*/ 204037 w 243951"/>
                    <a:gd name="connsiteY6" fmla="*/ 395515 h 493035"/>
                    <a:gd name="connsiteX7" fmla="*/ 243951 w 243951"/>
                    <a:gd name="connsiteY7" fmla="*/ 217715 h 493035"/>
                    <a:gd name="connsiteX8" fmla="*/ 193151 w 243951"/>
                    <a:gd name="connsiteY8" fmla="*/ 90715 h 493035"/>
                    <a:gd name="connsiteX9" fmla="*/ 109694 w 243951"/>
                    <a:gd name="connsiteY9" fmla="*/ 7257 h 493035"/>
                    <a:gd name="connsiteX10" fmla="*/ 22609 w 243951"/>
                    <a:gd name="connsiteY10" fmla="*/ 0 h 4930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3951" h="493035">
                      <a:moveTo>
                        <a:pt x="22609" y="0"/>
                      </a:moveTo>
                      <a:cubicBezTo>
                        <a:pt x="23818" y="21771"/>
                        <a:pt x="96389" y="79829"/>
                        <a:pt x="116951" y="137886"/>
                      </a:cubicBezTo>
                      <a:cubicBezTo>
                        <a:pt x="137513" y="195943"/>
                        <a:pt x="167751" y="308429"/>
                        <a:pt x="145980" y="348343"/>
                      </a:cubicBezTo>
                      <a:lnTo>
                        <a:pt x="80666" y="468086"/>
                      </a:lnTo>
                      <a:cubicBezTo>
                        <a:pt x="58895" y="508000"/>
                        <a:pt x="-8234" y="487438"/>
                        <a:pt x="837" y="489857"/>
                      </a:cubicBezTo>
                      <a:lnTo>
                        <a:pt x="135094" y="482600"/>
                      </a:lnTo>
                      <a:lnTo>
                        <a:pt x="204037" y="395515"/>
                      </a:lnTo>
                      <a:lnTo>
                        <a:pt x="243951" y="217715"/>
                      </a:lnTo>
                      <a:lnTo>
                        <a:pt x="193151" y="90715"/>
                      </a:lnTo>
                      <a:lnTo>
                        <a:pt x="109694" y="7257"/>
                      </a:lnTo>
                      <a:lnTo>
                        <a:pt x="22609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9C8278D-FAEE-2643-90AD-F42232B593CF}"/>
                    </a:ext>
                  </a:extLst>
                </p:cNvPr>
                <p:cNvSpPr/>
                <p:nvPr/>
              </p:nvSpPr>
              <p:spPr>
                <a:xfrm>
                  <a:off x="2699384" y="2972895"/>
                  <a:ext cx="423091" cy="52040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  <p:sp>
            <p:nvSpPr>
              <p:cNvPr id="81" name="Freeform 80">
                <a:extLst>
                  <a:ext uri="{FF2B5EF4-FFF2-40B4-BE49-F238E27FC236}">
                    <a16:creationId xmlns:a16="http://schemas.microsoft.com/office/drawing/2014/main" id="{0C23EDF4-271B-2F45-AAC9-C4BACF4C6085}"/>
                  </a:ext>
                </a:extLst>
              </p:cNvPr>
              <p:cNvSpPr/>
              <p:nvPr/>
            </p:nvSpPr>
            <p:spPr>
              <a:xfrm rot="21367523" flipH="1">
                <a:off x="2466364" y="2688579"/>
                <a:ext cx="769147" cy="1582087"/>
              </a:xfrm>
              <a:custGeom>
                <a:avLst/>
                <a:gdLst>
                  <a:gd name="connsiteX0" fmla="*/ 660173 w 660173"/>
                  <a:gd name="connsiteY0" fmla="*/ 1250637 h 1250637"/>
                  <a:gd name="connsiteX1" fmla="*/ 602766 w 660173"/>
                  <a:gd name="connsiteY1" fmla="*/ 537159 h 1250637"/>
                  <a:gd name="connsiteX2" fmla="*/ 651972 w 660173"/>
                  <a:gd name="connsiteY2" fmla="*/ 28703 h 1250637"/>
                  <a:gd name="connsiteX3" fmla="*/ 516657 w 660173"/>
                  <a:gd name="connsiteY3" fmla="*/ 118913 h 1250637"/>
                  <a:gd name="connsiteX4" fmla="*/ 356739 w 660173"/>
                  <a:gd name="connsiteY4" fmla="*/ 118913 h 1250637"/>
                  <a:gd name="connsiteX5" fmla="*/ 164018 w 660173"/>
                  <a:gd name="connsiteY5" fmla="*/ 86109 h 1250637"/>
                  <a:gd name="connsiteX6" fmla="*/ 65608 w 660173"/>
                  <a:gd name="connsiteY6" fmla="*/ 0 h 1250637"/>
                  <a:gd name="connsiteX7" fmla="*/ 0 w 660173"/>
                  <a:gd name="connsiteY7" fmla="*/ 451049 h 1250637"/>
                  <a:gd name="connsiteX8" fmla="*/ 41005 w 660173"/>
                  <a:gd name="connsiteY8" fmla="*/ 1115322 h 1250637"/>
                  <a:gd name="connsiteX9" fmla="*/ 65608 w 660173"/>
                  <a:gd name="connsiteY9" fmla="*/ 1185029 h 1250637"/>
                  <a:gd name="connsiteX10" fmla="*/ 660173 w 660173"/>
                  <a:gd name="connsiteY10" fmla="*/ 1250637 h 1250637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0437 w 666006"/>
                  <a:gd name="connsiteY1" fmla="*/ 569611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85444"/>
                  <a:gd name="connsiteY0" fmla="*/ 1298932 h 1298932"/>
                  <a:gd name="connsiteX1" fmla="*/ 540437 w 685444"/>
                  <a:gd name="connsiteY1" fmla="*/ 569611 h 1298932"/>
                  <a:gd name="connsiteX2" fmla="*/ 651972 w 685444"/>
                  <a:gd name="connsiteY2" fmla="*/ 28703 h 1298932"/>
                  <a:gd name="connsiteX3" fmla="*/ 523598 w 685444"/>
                  <a:gd name="connsiteY3" fmla="*/ 102311 h 1298932"/>
                  <a:gd name="connsiteX4" fmla="*/ 356739 w 685444"/>
                  <a:gd name="connsiteY4" fmla="*/ 118913 h 1298932"/>
                  <a:gd name="connsiteX5" fmla="*/ 164018 w 685444"/>
                  <a:gd name="connsiteY5" fmla="*/ 86109 h 1298932"/>
                  <a:gd name="connsiteX6" fmla="*/ 65608 w 685444"/>
                  <a:gd name="connsiteY6" fmla="*/ 0 h 1298932"/>
                  <a:gd name="connsiteX7" fmla="*/ 0 w 685444"/>
                  <a:gd name="connsiteY7" fmla="*/ 451049 h 1298932"/>
                  <a:gd name="connsiteX8" fmla="*/ 41005 w 685444"/>
                  <a:gd name="connsiteY8" fmla="*/ 1115322 h 1298932"/>
                  <a:gd name="connsiteX9" fmla="*/ 46624 w 685444"/>
                  <a:gd name="connsiteY9" fmla="*/ 1245255 h 1298932"/>
                  <a:gd name="connsiteX10" fmla="*/ 666006 w 685444"/>
                  <a:gd name="connsiteY10" fmla="*/ 1298932 h 1298932"/>
                  <a:gd name="connsiteX0" fmla="*/ 666006 w 683585"/>
                  <a:gd name="connsiteY0" fmla="*/ 1298932 h 1298932"/>
                  <a:gd name="connsiteX1" fmla="*/ 540437 w 683585"/>
                  <a:gd name="connsiteY1" fmla="*/ 569611 h 1298932"/>
                  <a:gd name="connsiteX2" fmla="*/ 651972 w 683585"/>
                  <a:gd name="connsiteY2" fmla="*/ 28703 h 1298932"/>
                  <a:gd name="connsiteX3" fmla="*/ 523598 w 683585"/>
                  <a:gd name="connsiteY3" fmla="*/ 102311 h 1298932"/>
                  <a:gd name="connsiteX4" fmla="*/ 356739 w 683585"/>
                  <a:gd name="connsiteY4" fmla="*/ 118913 h 1298932"/>
                  <a:gd name="connsiteX5" fmla="*/ 164018 w 683585"/>
                  <a:gd name="connsiteY5" fmla="*/ 86109 h 1298932"/>
                  <a:gd name="connsiteX6" fmla="*/ 65608 w 683585"/>
                  <a:gd name="connsiteY6" fmla="*/ 0 h 1298932"/>
                  <a:gd name="connsiteX7" fmla="*/ 0 w 683585"/>
                  <a:gd name="connsiteY7" fmla="*/ 451049 h 1298932"/>
                  <a:gd name="connsiteX8" fmla="*/ 41005 w 683585"/>
                  <a:gd name="connsiteY8" fmla="*/ 1115322 h 1298932"/>
                  <a:gd name="connsiteX9" fmla="*/ 46624 w 683585"/>
                  <a:gd name="connsiteY9" fmla="*/ 1245255 h 1298932"/>
                  <a:gd name="connsiteX10" fmla="*/ 666006 w 683585"/>
                  <a:gd name="connsiteY10" fmla="*/ 1298932 h 1298932"/>
                  <a:gd name="connsiteX0" fmla="*/ 666006 w 666006"/>
                  <a:gd name="connsiteY0" fmla="*/ 1298932 h 1298932"/>
                  <a:gd name="connsiteX1" fmla="*/ 540437 w 666006"/>
                  <a:gd name="connsiteY1" fmla="*/ 569611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40200 w 666006"/>
                  <a:gd name="connsiteY2" fmla="*/ 33534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40200 w 666006"/>
                  <a:gd name="connsiteY2" fmla="*/ 33534 h 1298932"/>
                  <a:gd name="connsiteX3" fmla="*/ 523598 w 666006"/>
                  <a:gd name="connsiteY3" fmla="*/ 102311 h 1298932"/>
                  <a:gd name="connsiteX4" fmla="*/ 346327 w 666006"/>
                  <a:gd name="connsiteY4" fmla="*/ 143815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40200 w 666006"/>
                  <a:gd name="connsiteY2" fmla="*/ 33534 h 1298932"/>
                  <a:gd name="connsiteX3" fmla="*/ 523598 w 666006"/>
                  <a:gd name="connsiteY3" fmla="*/ 102311 h 1298932"/>
                  <a:gd name="connsiteX4" fmla="*/ 346327 w 666006"/>
                  <a:gd name="connsiteY4" fmla="*/ 143815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74029 h 1274029"/>
                  <a:gd name="connsiteX1" fmla="*/ 548739 w 666006"/>
                  <a:gd name="connsiteY1" fmla="*/ 548179 h 1274029"/>
                  <a:gd name="connsiteX2" fmla="*/ 640200 w 666006"/>
                  <a:gd name="connsiteY2" fmla="*/ 8631 h 1274029"/>
                  <a:gd name="connsiteX3" fmla="*/ 523598 w 666006"/>
                  <a:gd name="connsiteY3" fmla="*/ 77408 h 1274029"/>
                  <a:gd name="connsiteX4" fmla="*/ 346327 w 666006"/>
                  <a:gd name="connsiteY4" fmla="*/ 118912 h 1274029"/>
                  <a:gd name="connsiteX5" fmla="*/ 164018 w 666006"/>
                  <a:gd name="connsiteY5" fmla="*/ 61206 h 1274029"/>
                  <a:gd name="connsiteX6" fmla="*/ 55196 w 666006"/>
                  <a:gd name="connsiteY6" fmla="*/ 0 h 1274029"/>
                  <a:gd name="connsiteX7" fmla="*/ 0 w 666006"/>
                  <a:gd name="connsiteY7" fmla="*/ 426146 h 1274029"/>
                  <a:gd name="connsiteX8" fmla="*/ 41005 w 666006"/>
                  <a:gd name="connsiteY8" fmla="*/ 1090419 h 1274029"/>
                  <a:gd name="connsiteX9" fmla="*/ 46624 w 666006"/>
                  <a:gd name="connsiteY9" fmla="*/ 1220352 h 1274029"/>
                  <a:gd name="connsiteX10" fmla="*/ 666006 w 666006"/>
                  <a:gd name="connsiteY10" fmla="*/ 1274029 h 1274029"/>
                  <a:gd name="connsiteX0" fmla="*/ 625001 w 625001"/>
                  <a:gd name="connsiteY0" fmla="*/ 1274029 h 1274029"/>
                  <a:gd name="connsiteX1" fmla="*/ 507734 w 625001"/>
                  <a:gd name="connsiteY1" fmla="*/ 548179 h 1274029"/>
                  <a:gd name="connsiteX2" fmla="*/ 599195 w 625001"/>
                  <a:gd name="connsiteY2" fmla="*/ 8631 h 1274029"/>
                  <a:gd name="connsiteX3" fmla="*/ 482593 w 625001"/>
                  <a:gd name="connsiteY3" fmla="*/ 77408 h 1274029"/>
                  <a:gd name="connsiteX4" fmla="*/ 305322 w 625001"/>
                  <a:gd name="connsiteY4" fmla="*/ 118912 h 1274029"/>
                  <a:gd name="connsiteX5" fmla="*/ 123013 w 625001"/>
                  <a:gd name="connsiteY5" fmla="*/ 61206 h 1274029"/>
                  <a:gd name="connsiteX6" fmla="*/ 14191 w 625001"/>
                  <a:gd name="connsiteY6" fmla="*/ 0 h 1274029"/>
                  <a:gd name="connsiteX7" fmla="*/ 69020 w 625001"/>
                  <a:gd name="connsiteY7" fmla="*/ 442891 h 1274029"/>
                  <a:gd name="connsiteX8" fmla="*/ 0 w 625001"/>
                  <a:gd name="connsiteY8" fmla="*/ 1090419 h 1274029"/>
                  <a:gd name="connsiteX9" fmla="*/ 5619 w 625001"/>
                  <a:gd name="connsiteY9" fmla="*/ 1220352 h 1274029"/>
                  <a:gd name="connsiteX10" fmla="*/ 625001 w 625001"/>
                  <a:gd name="connsiteY10" fmla="*/ 1274029 h 1274029"/>
                  <a:gd name="connsiteX0" fmla="*/ 625001 w 625001"/>
                  <a:gd name="connsiteY0" fmla="*/ 1274029 h 1274029"/>
                  <a:gd name="connsiteX1" fmla="*/ 507734 w 625001"/>
                  <a:gd name="connsiteY1" fmla="*/ 548179 h 1274029"/>
                  <a:gd name="connsiteX2" fmla="*/ 599195 w 625001"/>
                  <a:gd name="connsiteY2" fmla="*/ 8631 h 1274029"/>
                  <a:gd name="connsiteX3" fmla="*/ 482593 w 625001"/>
                  <a:gd name="connsiteY3" fmla="*/ 77408 h 1274029"/>
                  <a:gd name="connsiteX4" fmla="*/ 305322 w 625001"/>
                  <a:gd name="connsiteY4" fmla="*/ 118912 h 1274029"/>
                  <a:gd name="connsiteX5" fmla="*/ 123013 w 625001"/>
                  <a:gd name="connsiteY5" fmla="*/ 61206 h 1274029"/>
                  <a:gd name="connsiteX6" fmla="*/ 14191 w 625001"/>
                  <a:gd name="connsiteY6" fmla="*/ 0 h 1274029"/>
                  <a:gd name="connsiteX7" fmla="*/ 69020 w 625001"/>
                  <a:gd name="connsiteY7" fmla="*/ 442891 h 1274029"/>
                  <a:gd name="connsiteX8" fmla="*/ 0 w 625001"/>
                  <a:gd name="connsiteY8" fmla="*/ 1090419 h 1274029"/>
                  <a:gd name="connsiteX9" fmla="*/ 5619 w 625001"/>
                  <a:gd name="connsiteY9" fmla="*/ 1220352 h 1274029"/>
                  <a:gd name="connsiteX10" fmla="*/ 625001 w 625001"/>
                  <a:gd name="connsiteY10" fmla="*/ 1274029 h 1274029"/>
                  <a:gd name="connsiteX0" fmla="*/ 619382 w 619382"/>
                  <a:gd name="connsiteY0" fmla="*/ 1274029 h 1274029"/>
                  <a:gd name="connsiteX1" fmla="*/ 502115 w 619382"/>
                  <a:gd name="connsiteY1" fmla="*/ 548179 h 1274029"/>
                  <a:gd name="connsiteX2" fmla="*/ 593576 w 619382"/>
                  <a:gd name="connsiteY2" fmla="*/ 8631 h 1274029"/>
                  <a:gd name="connsiteX3" fmla="*/ 476974 w 619382"/>
                  <a:gd name="connsiteY3" fmla="*/ 77408 h 1274029"/>
                  <a:gd name="connsiteX4" fmla="*/ 299703 w 619382"/>
                  <a:gd name="connsiteY4" fmla="*/ 118912 h 1274029"/>
                  <a:gd name="connsiteX5" fmla="*/ 117394 w 619382"/>
                  <a:gd name="connsiteY5" fmla="*/ 61206 h 1274029"/>
                  <a:gd name="connsiteX6" fmla="*/ 8572 w 619382"/>
                  <a:gd name="connsiteY6" fmla="*/ 0 h 1274029"/>
                  <a:gd name="connsiteX7" fmla="*/ 63401 w 619382"/>
                  <a:gd name="connsiteY7" fmla="*/ 442891 h 1274029"/>
                  <a:gd name="connsiteX8" fmla="*/ 11255 w 619382"/>
                  <a:gd name="connsiteY8" fmla="*/ 1101374 h 1274029"/>
                  <a:gd name="connsiteX9" fmla="*/ 0 w 619382"/>
                  <a:gd name="connsiteY9" fmla="*/ 1220352 h 1274029"/>
                  <a:gd name="connsiteX10" fmla="*/ 619382 w 619382"/>
                  <a:gd name="connsiteY10" fmla="*/ 1274029 h 1274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9382" h="1274029">
                    <a:moveTo>
                      <a:pt x="619382" y="1274029"/>
                    </a:moveTo>
                    <a:cubicBezTo>
                      <a:pt x="545947" y="946123"/>
                      <a:pt x="506416" y="759079"/>
                      <a:pt x="502115" y="548179"/>
                    </a:cubicBezTo>
                    <a:cubicBezTo>
                      <a:pt x="497814" y="337279"/>
                      <a:pt x="546096" y="118150"/>
                      <a:pt x="593576" y="8631"/>
                    </a:cubicBezTo>
                    <a:lnTo>
                      <a:pt x="476974" y="77408"/>
                    </a:lnTo>
                    <a:lnTo>
                      <a:pt x="299703" y="118912"/>
                    </a:lnTo>
                    <a:cubicBezTo>
                      <a:pt x="211646" y="113623"/>
                      <a:pt x="178164" y="80441"/>
                      <a:pt x="117394" y="61206"/>
                    </a:cubicBezTo>
                    <a:lnTo>
                      <a:pt x="8572" y="0"/>
                    </a:lnTo>
                    <a:lnTo>
                      <a:pt x="63401" y="442891"/>
                    </a:lnTo>
                    <a:cubicBezTo>
                      <a:pt x="61827" y="677448"/>
                      <a:pt x="34262" y="885531"/>
                      <a:pt x="11255" y="1101374"/>
                    </a:cubicBezTo>
                    <a:lnTo>
                      <a:pt x="0" y="1220352"/>
                    </a:lnTo>
                    <a:cubicBezTo>
                      <a:pt x="201820" y="1245392"/>
                      <a:pt x="199524" y="1245816"/>
                      <a:pt x="619382" y="1274029"/>
                    </a:cubicBez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82" name="Freeform 81">
                <a:extLst>
                  <a:ext uri="{FF2B5EF4-FFF2-40B4-BE49-F238E27FC236}">
                    <a16:creationId xmlns:a16="http://schemas.microsoft.com/office/drawing/2014/main" id="{9D82CD8D-03E6-AA46-BCC3-803D2B4D7AA1}"/>
                  </a:ext>
                </a:extLst>
              </p:cNvPr>
              <p:cNvSpPr/>
              <p:nvPr/>
            </p:nvSpPr>
            <p:spPr>
              <a:xfrm rot="21367523">
                <a:off x="2520255" y="2658077"/>
                <a:ext cx="715496" cy="1551295"/>
              </a:xfrm>
              <a:custGeom>
                <a:avLst/>
                <a:gdLst>
                  <a:gd name="connsiteX0" fmla="*/ 181583 w 525293"/>
                  <a:gd name="connsiteY0" fmla="*/ 136187 h 1212715"/>
                  <a:gd name="connsiteX1" fmla="*/ 330740 w 525293"/>
                  <a:gd name="connsiteY1" fmla="*/ 90791 h 1212715"/>
                  <a:gd name="connsiteX2" fmla="*/ 473412 w 525293"/>
                  <a:gd name="connsiteY2" fmla="*/ 0 h 1212715"/>
                  <a:gd name="connsiteX3" fmla="*/ 512323 w 525293"/>
                  <a:gd name="connsiteY3" fmla="*/ 239949 h 1212715"/>
                  <a:gd name="connsiteX4" fmla="*/ 525293 w 525293"/>
                  <a:gd name="connsiteY4" fmla="*/ 518808 h 1212715"/>
                  <a:gd name="connsiteX5" fmla="*/ 466927 w 525293"/>
                  <a:gd name="connsiteY5" fmla="*/ 1199745 h 1212715"/>
                  <a:gd name="connsiteX6" fmla="*/ 382621 w 525293"/>
                  <a:gd name="connsiteY6" fmla="*/ 1212715 h 1212715"/>
                  <a:gd name="connsiteX7" fmla="*/ 363166 w 525293"/>
                  <a:gd name="connsiteY7" fmla="*/ 492868 h 1212715"/>
                  <a:gd name="connsiteX8" fmla="*/ 220493 w 525293"/>
                  <a:gd name="connsiteY8" fmla="*/ 220494 h 1212715"/>
                  <a:gd name="connsiteX9" fmla="*/ 0 w 525293"/>
                  <a:gd name="connsiteY9" fmla="*/ 103762 h 1212715"/>
                  <a:gd name="connsiteX10" fmla="*/ 181583 w 525293"/>
                  <a:gd name="connsiteY10" fmla="*/ 136187 h 121271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66927 w 525293"/>
                  <a:gd name="connsiteY5" fmla="*/ 1199745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43821 w 525293"/>
                  <a:gd name="connsiteY0" fmla="*/ 157828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43821 w 525293"/>
                  <a:gd name="connsiteY10" fmla="*/ 157828 h 1273765"/>
                  <a:gd name="connsiteX0" fmla="*/ 143821 w 525293"/>
                  <a:gd name="connsiteY0" fmla="*/ 157828 h 1273765"/>
                  <a:gd name="connsiteX1" fmla="*/ 345982 w 525293"/>
                  <a:gd name="connsiteY1" fmla="*/ 103922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43821 w 525293"/>
                  <a:gd name="connsiteY10" fmla="*/ 157828 h 1273765"/>
                  <a:gd name="connsiteX0" fmla="*/ 143821 w 525293"/>
                  <a:gd name="connsiteY0" fmla="*/ 131630 h 1247567"/>
                  <a:gd name="connsiteX1" fmla="*/ 345982 w 525293"/>
                  <a:gd name="connsiteY1" fmla="*/ 77724 h 1247567"/>
                  <a:gd name="connsiteX2" fmla="*/ 443406 w 525293"/>
                  <a:gd name="connsiteY2" fmla="*/ 0 h 1247567"/>
                  <a:gd name="connsiteX3" fmla="*/ 512323 w 525293"/>
                  <a:gd name="connsiteY3" fmla="*/ 213751 h 1247567"/>
                  <a:gd name="connsiteX4" fmla="*/ 525293 w 525293"/>
                  <a:gd name="connsiteY4" fmla="*/ 492610 h 1247567"/>
                  <a:gd name="connsiteX5" fmla="*/ 457851 w 525293"/>
                  <a:gd name="connsiteY5" fmla="*/ 1231873 h 1247567"/>
                  <a:gd name="connsiteX6" fmla="*/ 375923 w 525293"/>
                  <a:gd name="connsiteY6" fmla="*/ 1247567 h 1247567"/>
                  <a:gd name="connsiteX7" fmla="*/ 363166 w 525293"/>
                  <a:gd name="connsiteY7" fmla="*/ 466670 h 1247567"/>
                  <a:gd name="connsiteX8" fmla="*/ 220493 w 525293"/>
                  <a:gd name="connsiteY8" fmla="*/ 194296 h 1247567"/>
                  <a:gd name="connsiteX9" fmla="*/ 0 w 525293"/>
                  <a:gd name="connsiteY9" fmla="*/ 77564 h 1247567"/>
                  <a:gd name="connsiteX10" fmla="*/ 143821 w 525293"/>
                  <a:gd name="connsiteY10" fmla="*/ 131630 h 1247567"/>
                  <a:gd name="connsiteX0" fmla="*/ 143821 w 525293"/>
                  <a:gd name="connsiteY0" fmla="*/ 131630 h 1247567"/>
                  <a:gd name="connsiteX1" fmla="*/ 345982 w 525293"/>
                  <a:gd name="connsiteY1" fmla="*/ 77724 h 1247567"/>
                  <a:gd name="connsiteX2" fmla="*/ 443406 w 525293"/>
                  <a:gd name="connsiteY2" fmla="*/ 0 h 1247567"/>
                  <a:gd name="connsiteX3" fmla="*/ 408359 w 525293"/>
                  <a:gd name="connsiteY3" fmla="*/ 319633 h 1247567"/>
                  <a:gd name="connsiteX4" fmla="*/ 525293 w 525293"/>
                  <a:gd name="connsiteY4" fmla="*/ 492610 h 1247567"/>
                  <a:gd name="connsiteX5" fmla="*/ 457851 w 525293"/>
                  <a:gd name="connsiteY5" fmla="*/ 1231873 h 1247567"/>
                  <a:gd name="connsiteX6" fmla="*/ 375923 w 525293"/>
                  <a:gd name="connsiteY6" fmla="*/ 1247567 h 1247567"/>
                  <a:gd name="connsiteX7" fmla="*/ 363166 w 525293"/>
                  <a:gd name="connsiteY7" fmla="*/ 466670 h 1247567"/>
                  <a:gd name="connsiteX8" fmla="*/ 220493 w 525293"/>
                  <a:gd name="connsiteY8" fmla="*/ 194296 h 1247567"/>
                  <a:gd name="connsiteX9" fmla="*/ 0 w 525293"/>
                  <a:gd name="connsiteY9" fmla="*/ 77564 h 1247567"/>
                  <a:gd name="connsiteX10" fmla="*/ 143821 w 525293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63166 w 457851"/>
                  <a:gd name="connsiteY7" fmla="*/ 466670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63166 w 457851"/>
                  <a:gd name="connsiteY7" fmla="*/ 466670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63166 w 457851"/>
                  <a:gd name="connsiteY7" fmla="*/ 466670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30521 w 457851"/>
                  <a:gd name="connsiteY7" fmla="*/ 531555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9233"/>
                  <a:gd name="connsiteX1" fmla="*/ 345982 w 457851"/>
                  <a:gd name="connsiteY1" fmla="*/ 77724 h 1249233"/>
                  <a:gd name="connsiteX2" fmla="*/ 443406 w 457851"/>
                  <a:gd name="connsiteY2" fmla="*/ 0 h 1249233"/>
                  <a:gd name="connsiteX3" fmla="*/ 408359 w 457851"/>
                  <a:gd name="connsiteY3" fmla="*/ 319633 h 1249233"/>
                  <a:gd name="connsiteX4" fmla="*/ 402968 w 457851"/>
                  <a:gd name="connsiteY4" fmla="*/ 750504 h 1249233"/>
                  <a:gd name="connsiteX5" fmla="*/ 457851 w 457851"/>
                  <a:gd name="connsiteY5" fmla="*/ 1231873 h 1249233"/>
                  <a:gd name="connsiteX6" fmla="*/ 400530 w 457851"/>
                  <a:gd name="connsiteY6" fmla="*/ 1249233 h 1249233"/>
                  <a:gd name="connsiteX7" fmla="*/ 330521 w 457851"/>
                  <a:gd name="connsiteY7" fmla="*/ 531555 h 1249233"/>
                  <a:gd name="connsiteX8" fmla="*/ 220493 w 457851"/>
                  <a:gd name="connsiteY8" fmla="*/ 194296 h 1249233"/>
                  <a:gd name="connsiteX9" fmla="*/ 0 w 457851"/>
                  <a:gd name="connsiteY9" fmla="*/ 77564 h 1249233"/>
                  <a:gd name="connsiteX10" fmla="*/ 143821 w 457851"/>
                  <a:gd name="connsiteY10" fmla="*/ 131630 h 1249233"/>
                  <a:gd name="connsiteX0" fmla="*/ 143821 w 457851"/>
                  <a:gd name="connsiteY0" fmla="*/ 131630 h 1249233"/>
                  <a:gd name="connsiteX1" fmla="*/ 345982 w 457851"/>
                  <a:gd name="connsiteY1" fmla="*/ 77724 h 1249233"/>
                  <a:gd name="connsiteX2" fmla="*/ 443406 w 457851"/>
                  <a:gd name="connsiteY2" fmla="*/ 0 h 1249233"/>
                  <a:gd name="connsiteX3" fmla="*/ 408359 w 457851"/>
                  <a:gd name="connsiteY3" fmla="*/ 319633 h 1249233"/>
                  <a:gd name="connsiteX4" fmla="*/ 402968 w 457851"/>
                  <a:gd name="connsiteY4" fmla="*/ 750504 h 1249233"/>
                  <a:gd name="connsiteX5" fmla="*/ 457851 w 457851"/>
                  <a:gd name="connsiteY5" fmla="*/ 1231873 h 1249233"/>
                  <a:gd name="connsiteX6" fmla="*/ 400530 w 457851"/>
                  <a:gd name="connsiteY6" fmla="*/ 1249233 h 1249233"/>
                  <a:gd name="connsiteX7" fmla="*/ 330521 w 457851"/>
                  <a:gd name="connsiteY7" fmla="*/ 531555 h 1249233"/>
                  <a:gd name="connsiteX8" fmla="*/ 211082 w 457851"/>
                  <a:gd name="connsiteY8" fmla="*/ 228971 h 1249233"/>
                  <a:gd name="connsiteX9" fmla="*/ 0 w 457851"/>
                  <a:gd name="connsiteY9" fmla="*/ 77564 h 1249233"/>
                  <a:gd name="connsiteX10" fmla="*/ 143821 w 457851"/>
                  <a:gd name="connsiteY10" fmla="*/ 131630 h 1249233"/>
                  <a:gd name="connsiteX0" fmla="*/ 262146 w 576176"/>
                  <a:gd name="connsiteY0" fmla="*/ 131630 h 1249233"/>
                  <a:gd name="connsiteX1" fmla="*/ 464307 w 576176"/>
                  <a:gd name="connsiteY1" fmla="*/ 77724 h 1249233"/>
                  <a:gd name="connsiteX2" fmla="*/ 561731 w 576176"/>
                  <a:gd name="connsiteY2" fmla="*/ 0 h 1249233"/>
                  <a:gd name="connsiteX3" fmla="*/ 526684 w 576176"/>
                  <a:gd name="connsiteY3" fmla="*/ 319633 h 1249233"/>
                  <a:gd name="connsiteX4" fmla="*/ 521293 w 576176"/>
                  <a:gd name="connsiteY4" fmla="*/ 750504 h 1249233"/>
                  <a:gd name="connsiteX5" fmla="*/ 576176 w 576176"/>
                  <a:gd name="connsiteY5" fmla="*/ 1231873 h 1249233"/>
                  <a:gd name="connsiteX6" fmla="*/ 518855 w 576176"/>
                  <a:gd name="connsiteY6" fmla="*/ 1249233 h 1249233"/>
                  <a:gd name="connsiteX7" fmla="*/ 448846 w 576176"/>
                  <a:gd name="connsiteY7" fmla="*/ 531555 h 1249233"/>
                  <a:gd name="connsiteX8" fmla="*/ 329407 w 576176"/>
                  <a:gd name="connsiteY8" fmla="*/ 228971 h 1249233"/>
                  <a:gd name="connsiteX9" fmla="*/ 0 w 576176"/>
                  <a:gd name="connsiteY9" fmla="*/ 51894 h 1249233"/>
                  <a:gd name="connsiteX10" fmla="*/ 262146 w 576176"/>
                  <a:gd name="connsiteY10" fmla="*/ 131630 h 12492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76176" h="1249233">
                    <a:moveTo>
                      <a:pt x="262146" y="131630"/>
                    </a:moveTo>
                    <a:lnTo>
                      <a:pt x="464307" y="77724"/>
                    </a:lnTo>
                    <a:lnTo>
                      <a:pt x="561731" y="0"/>
                    </a:lnTo>
                    <a:lnTo>
                      <a:pt x="526684" y="319633"/>
                    </a:lnTo>
                    <a:lnTo>
                      <a:pt x="521293" y="750504"/>
                    </a:lnTo>
                    <a:lnTo>
                      <a:pt x="576176" y="1231873"/>
                    </a:lnTo>
                    <a:lnTo>
                      <a:pt x="518855" y="1249233"/>
                    </a:lnTo>
                    <a:cubicBezTo>
                      <a:pt x="503074" y="1121699"/>
                      <a:pt x="480421" y="701599"/>
                      <a:pt x="448846" y="531555"/>
                    </a:cubicBezTo>
                    <a:cubicBezTo>
                      <a:pt x="417271" y="361511"/>
                      <a:pt x="404215" y="308914"/>
                      <a:pt x="329407" y="228971"/>
                    </a:cubicBezTo>
                    <a:cubicBezTo>
                      <a:pt x="254599" y="149028"/>
                      <a:pt x="12779" y="62338"/>
                      <a:pt x="0" y="51894"/>
                    </a:cubicBezTo>
                    <a:lnTo>
                      <a:pt x="262146" y="13163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83" name="Freeform 82">
                <a:extLst>
                  <a:ext uri="{FF2B5EF4-FFF2-40B4-BE49-F238E27FC236}">
                    <a16:creationId xmlns:a16="http://schemas.microsoft.com/office/drawing/2014/main" id="{B2C22B15-3468-2D4A-9E33-22964F400BD9}"/>
                  </a:ext>
                </a:extLst>
              </p:cNvPr>
              <p:cNvSpPr/>
              <p:nvPr/>
            </p:nvSpPr>
            <p:spPr>
              <a:xfrm rot="21367523" flipH="1">
                <a:off x="2466860" y="2696684"/>
                <a:ext cx="140919" cy="1601722"/>
              </a:xfrm>
              <a:custGeom>
                <a:avLst/>
                <a:gdLst>
                  <a:gd name="connsiteX0" fmla="*/ 292160 w 317856"/>
                  <a:gd name="connsiteY0" fmla="*/ 0 h 2100270"/>
                  <a:gd name="connsiteX1" fmla="*/ 60 w 317856"/>
                  <a:gd name="connsiteY1" fmla="*/ 1079500 h 2100270"/>
                  <a:gd name="connsiteX2" fmla="*/ 266760 w 317856"/>
                  <a:gd name="connsiteY2" fmla="*/ 1993900 h 2100270"/>
                  <a:gd name="connsiteX3" fmla="*/ 317560 w 317856"/>
                  <a:gd name="connsiteY3" fmla="*/ 2044700 h 2100270"/>
                  <a:gd name="connsiteX0" fmla="*/ 292160 w 292158"/>
                  <a:gd name="connsiteY0" fmla="*/ 0 h 1993899"/>
                  <a:gd name="connsiteX1" fmla="*/ 60 w 292158"/>
                  <a:gd name="connsiteY1" fmla="*/ 1079500 h 1993899"/>
                  <a:gd name="connsiteX2" fmla="*/ 266760 w 292158"/>
                  <a:gd name="connsiteY2" fmla="*/ 1993900 h 1993899"/>
                  <a:gd name="connsiteX0" fmla="*/ 294096 w 428594"/>
                  <a:gd name="connsiteY0" fmla="*/ 0 h 2200105"/>
                  <a:gd name="connsiteX1" fmla="*/ 1996 w 428594"/>
                  <a:gd name="connsiteY1" fmla="*/ 1079500 h 2200105"/>
                  <a:gd name="connsiteX2" fmla="*/ 428592 w 428594"/>
                  <a:gd name="connsiteY2" fmla="*/ 2200105 h 2200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594" h="2200105">
                    <a:moveTo>
                      <a:pt x="294096" y="0"/>
                    </a:moveTo>
                    <a:cubicBezTo>
                      <a:pt x="150162" y="373591"/>
                      <a:pt x="-20420" y="712816"/>
                      <a:pt x="1996" y="1079500"/>
                    </a:cubicBezTo>
                    <a:cubicBezTo>
                      <a:pt x="24412" y="1446184"/>
                      <a:pt x="375675" y="2039238"/>
                      <a:pt x="428592" y="2200105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84" name="Freeform 83">
                <a:extLst>
                  <a:ext uri="{FF2B5EF4-FFF2-40B4-BE49-F238E27FC236}">
                    <a16:creationId xmlns:a16="http://schemas.microsoft.com/office/drawing/2014/main" id="{08906E17-FB5C-1A4E-9D92-C063EB13B6B6}"/>
                  </a:ext>
                </a:extLst>
              </p:cNvPr>
              <p:cNvSpPr/>
              <p:nvPr/>
            </p:nvSpPr>
            <p:spPr>
              <a:xfrm rot="21367523">
                <a:off x="3161494" y="2616940"/>
                <a:ext cx="76608" cy="1576700"/>
              </a:xfrm>
              <a:custGeom>
                <a:avLst/>
                <a:gdLst>
                  <a:gd name="connsiteX0" fmla="*/ 203474 w 241574"/>
                  <a:gd name="connsiteY0" fmla="*/ 0 h 2057400"/>
                  <a:gd name="connsiteX1" fmla="*/ 274 w 241574"/>
                  <a:gd name="connsiteY1" fmla="*/ 863600 h 2057400"/>
                  <a:gd name="connsiteX2" fmla="*/ 241574 w 241574"/>
                  <a:gd name="connsiteY2" fmla="*/ 2057400 h 205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1574" h="2057400">
                    <a:moveTo>
                      <a:pt x="203474" y="0"/>
                    </a:moveTo>
                    <a:cubicBezTo>
                      <a:pt x="98699" y="260350"/>
                      <a:pt x="-6076" y="520700"/>
                      <a:pt x="274" y="863600"/>
                    </a:cubicBezTo>
                    <a:cubicBezTo>
                      <a:pt x="6624" y="1206500"/>
                      <a:pt x="241574" y="2057400"/>
                      <a:pt x="241574" y="2057400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85" name="Freeform 84">
                <a:extLst>
                  <a:ext uri="{FF2B5EF4-FFF2-40B4-BE49-F238E27FC236}">
                    <a16:creationId xmlns:a16="http://schemas.microsoft.com/office/drawing/2014/main" id="{98425F0C-E100-F64D-A059-80C5216C6671}"/>
                  </a:ext>
                </a:extLst>
              </p:cNvPr>
              <p:cNvSpPr/>
              <p:nvPr/>
            </p:nvSpPr>
            <p:spPr>
              <a:xfrm rot="21367523">
                <a:off x="2437891" y="2659063"/>
                <a:ext cx="732214" cy="160024"/>
              </a:xfrm>
              <a:custGeom>
                <a:avLst/>
                <a:gdLst>
                  <a:gd name="connsiteX0" fmla="*/ 0 w 606340"/>
                  <a:gd name="connsiteY0" fmla="*/ 9779 h 122280"/>
                  <a:gd name="connsiteX1" fmla="*/ 322729 w 606340"/>
                  <a:gd name="connsiteY1" fmla="*/ 122246 h 122280"/>
                  <a:gd name="connsiteX2" fmla="*/ 606340 w 606340"/>
                  <a:gd name="connsiteY2" fmla="*/ 0 h 122280"/>
                  <a:gd name="connsiteX0" fmla="*/ 0 w 588115"/>
                  <a:gd name="connsiteY0" fmla="*/ 16364 h 128865"/>
                  <a:gd name="connsiteX1" fmla="*/ 322729 w 588115"/>
                  <a:gd name="connsiteY1" fmla="*/ 128831 h 128865"/>
                  <a:gd name="connsiteX2" fmla="*/ 588115 w 588115"/>
                  <a:gd name="connsiteY2" fmla="*/ 0 h 128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8115" h="128865">
                    <a:moveTo>
                      <a:pt x="0" y="16364"/>
                    </a:moveTo>
                    <a:cubicBezTo>
                      <a:pt x="110836" y="73412"/>
                      <a:pt x="221672" y="130461"/>
                      <a:pt x="322729" y="128831"/>
                    </a:cubicBezTo>
                    <a:cubicBezTo>
                      <a:pt x="423786" y="127201"/>
                      <a:pt x="536772" y="30154"/>
                      <a:pt x="588115" y="0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86" name="Freeform 85">
                <a:extLst>
                  <a:ext uri="{FF2B5EF4-FFF2-40B4-BE49-F238E27FC236}">
                    <a16:creationId xmlns:a16="http://schemas.microsoft.com/office/drawing/2014/main" id="{0322F46F-B25E-224D-B52B-7A837795A24F}"/>
                  </a:ext>
                </a:extLst>
              </p:cNvPr>
              <p:cNvSpPr/>
              <p:nvPr/>
            </p:nvSpPr>
            <p:spPr>
              <a:xfrm>
                <a:off x="2176579" y="2713997"/>
                <a:ext cx="527709" cy="573952"/>
              </a:xfrm>
              <a:custGeom>
                <a:avLst/>
                <a:gdLst>
                  <a:gd name="connsiteX0" fmla="*/ 136003 w 206589"/>
                  <a:gd name="connsiteY0" fmla="*/ 0 h 375385"/>
                  <a:gd name="connsiteX1" fmla="*/ 1250 w 206589"/>
                  <a:gd name="connsiteY1" fmla="*/ 227798 h 375385"/>
                  <a:gd name="connsiteX2" fmla="*/ 206589 w 206589"/>
                  <a:gd name="connsiteY2" fmla="*/ 375385 h 375385"/>
                  <a:gd name="connsiteX0" fmla="*/ 154575 w 205910"/>
                  <a:gd name="connsiteY0" fmla="*/ 0 h 359343"/>
                  <a:gd name="connsiteX1" fmla="*/ 571 w 205910"/>
                  <a:gd name="connsiteY1" fmla="*/ 211756 h 359343"/>
                  <a:gd name="connsiteX2" fmla="*/ 205910 w 205910"/>
                  <a:gd name="connsiteY2" fmla="*/ 359343 h 359343"/>
                  <a:gd name="connsiteX0" fmla="*/ 154575 w 284745"/>
                  <a:gd name="connsiteY0" fmla="*/ 0 h 361006"/>
                  <a:gd name="connsiteX1" fmla="*/ 571 w 284745"/>
                  <a:gd name="connsiteY1" fmla="*/ 211756 h 361006"/>
                  <a:gd name="connsiteX2" fmla="*/ 284745 w 284745"/>
                  <a:gd name="connsiteY2" fmla="*/ 361006 h 361006"/>
                  <a:gd name="connsiteX0" fmla="*/ 145324 w 284805"/>
                  <a:gd name="connsiteY0" fmla="*/ 0 h 358313"/>
                  <a:gd name="connsiteX1" fmla="*/ 631 w 284805"/>
                  <a:gd name="connsiteY1" fmla="*/ 209063 h 358313"/>
                  <a:gd name="connsiteX2" fmla="*/ 284805 w 284805"/>
                  <a:gd name="connsiteY2" fmla="*/ 358313 h 358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4805" h="358313">
                    <a:moveTo>
                      <a:pt x="145324" y="0"/>
                    </a:moveTo>
                    <a:cubicBezTo>
                      <a:pt x="72065" y="82617"/>
                      <a:pt x="-7925" y="149172"/>
                      <a:pt x="631" y="209063"/>
                    </a:cubicBezTo>
                    <a:cubicBezTo>
                      <a:pt x="9187" y="268954"/>
                      <a:pt x="284805" y="358313"/>
                      <a:pt x="284805" y="358313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GB" kern="0">
                  <a:solidFill>
                    <a:prstClr val="white"/>
                  </a:solidFill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87" name="Freeform 86">
                <a:extLst>
                  <a:ext uri="{FF2B5EF4-FFF2-40B4-BE49-F238E27FC236}">
                    <a16:creationId xmlns:a16="http://schemas.microsoft.com/office/drawing/2014/main" id="{9548A5D8-E8E3-D140-8601-1874FF3A7E26}"/>
                  </a:ext>
                </a:extLst>
              </p:cNvPr>
              <p:cNvSpPr/>
              <p:nvPr/>
            </p:nvSpPr>
            <p:spPr>
              <a:xfrm rot="20747281">
                <a:off x="3223855" y="2591211"/>
                <a:ext cx="218485" cy="543181"/>
              </a:xfrm>
              <a:custGeom>
                <a:avLst/>
                <a:gdLst>
                  <a:gd name="connsiteX0" fmla="*/ 0 w 118989"/>
                  <a:gd name="connsiteY0" fmla="*/ 0 h 372177"/>
                  <a:gd name="connsiteX1" fmla="*/ 118711 w 118989"/>
                  <a:gd name="connsiteY1" fmla="*/ 221381 h 372177"/>
                  <a:gd name="connsiteX2" fmla="*/ 35292 w 118989"/>
                  <a:gd name="connsiteY2" fmla="*/ 372177 h 372177"/>
                  <a:gd name="connsiteX0" fmla="*/ 0 w 148432"/>
                  <a:gd name="connsiteY0" fmla="*/ 0 h 372177"/>
                  <a:gd name="connsiteX1" fmla="*/ 147586 w 148432"/>
                  <a:gd name="connsiteY1" fmla="*/ 221381 h 372177"/>
                  <a:gd name="connsiteX2" fmla="*/ 64167 w 148432"/>
                  <a:gd name="connsiteY2" fmla="*/ 372177 h 372177"/>
                  <a:gd name="connsiteX0" fmla="*/ 0 w 138589"/>
                  <a:gd name="connsiteY0" fmla="*/ 0 h 356135"/>
                  <a:gd name="connsiteX1" fmla="*/ 137961 w 138589"/>
                  <a:gd name="connsiteY1" fmla="*/ 205339 h 356135"/>
                  <a:gd name="connsiteX2" fmla="*/ 54542 w 138589"/>
                  <a:gd name="connsiteY2" fmla="*/ 356135 h 356135"/>
                  <a:gd name="connsiteX0" fmla="*/ 127531 w 265712"/>
                  <a:gd name="connsiteY0" fmla="*/ 0 h 397867"/>
                  <a:gd name="connsiteX1" fmla="*/ 265492 w 265712"/>
                  <a:gd name="connsiteY1" fmla="*/ 205339 h 397867"/>
                  <a:gd name="connsiteX2" fmla="*/ 0 w 265712"/>
                  <a:gd name="connsiteY2" fmla="*/ 397867 h 397867"/>
                  <a:gd name="connsiteX0" fmla="*/ 127531 w 166350"/>
                  <a:gd name="connsiteY0" fmla="*/ 0 h 397867"/>
                  <a:gd name="connsiteX1" fmla="*/ 166008 w 166350"/>
                  <a:gd name="connsiteY1" fmla="*/ 203352 h 397867"/>
                  <a:gd name="connsiteX2" fmla="*/ 0 w 166350"/>
                  <a:gd name="connsiteY2" fmla="*/ 397867 h 397867"/>
                  <a:gd name="connsiteX0" fmla="*/ 127531 w 166350"/>
                  <a:gd name="connsiteY0" fmla="*/ 0 h 397867"/>
                  <a:gd name="connsiteX1" fmla="*/ 166008 w 166350"/>
                  <a:gd name="connsiteY1" fmla="*/ 203352 h 397867"/>
                  <a:gd name="connsiteX2" fmla="*/ 0 w 166350"/>
                  <a:gd name="connsiteY2" fmla="*/ 397867 h 397867"/>
                  <a:gd name="connsiteX0" fmla="*/ 127531 w 172138"/>
                  <a:gd name="connsiteY0" fmla="*/ 0 h 397867"/>
                  <a:gd name="connsiteX1" fmla="*/ 166008 w 172138"/>
                  <a:gd name="connsiteY1" fmla="*/ 203352 h 397867"/>
                  <a:gd name="connsiteX2" fmla="*/ 0 w 172138"/>
                  <a:gd name="connsiteY2" fmla="*/ 397867 h 397867"/>
                  <a:gd name="connsiteX0" fmla="*/ 127531 w 168438"/>
                  <a:gd name="connsiteY0" fmla="*/ 0 h 397867"/>
                  <a:gd name="connsiteX1" fmla="*/ 166008 w 168438"/>
                  <a:gd name="connsiteY1" fmla="*/ 203352 h 397867"/>
                  <a:gd name="connsiteX2" fmla="*/ 0 w 168438"/>
                  <a:gd name="connsiteY2" fmla="*/ 397867 h 397867"/>
                  <a:gd name="connsiteX0" fmla="*/ 134589 w 175874"/>
                  <a:gd name="connsiteY0" fmla="*/ 0 h 394986"/>
                  <a:gd name="connsiteX1" fmla="*/ 166008 w 175874"/>
                  <a:gd name="connsiteY1" fmla="*/ 200471 h 394986"/>
                  <a:gd name="connsiteX2" fmla="*/ 0 w 175874"/>
                  <a:gd name="connsiteY2" fmla="*/ 394986 h 394986"/>
                  <a:gd name="connsiteX0" fmla="*/ 0 w 119179"/>
                  <a:gd name="connsiteY0" fmla="*/ 0 h 234502"/>
                  <a:gd name="connsiteX1" fmla="*/ 31419 w 119179"/>
                  <a:gd name="connsiteY1" fmla="*/ 200471 h 234502"/>
                  <a:gd name="connsiteX2" fmla="*/ 119179 w 119179"/>
                  <a:gd name="connsiteY2" fmla="*/ 234267 h 234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179" h="234502">
                    <a:moveTo>
                      <a:pt x="0" y="0"/>
                    </a:moveTo>
                    <a:cubicBezTo>
                      <a:pt x="35766" y="39932"/>
                      <a:pt x="11556" y="161427"/>
                      <a:pt x="31419" y="200471"/>
                    </a:cubicBezTo>
                    <a:cubicBezTo>
                      <a:pt x="51282" y="239515"/>
                      <a:pt x="119179" y="234267"/>
                      <a:pt x="119179" y="234267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GB" kern="0" dirty="0">
                  <a:solidFill>
                    <a:prstClr val="white"/>
                  </a:solidFill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EF9E0A5A-8FFA-8B47-9A2C-FE2AE164F3B2}"/>
                </a:ext>
              </a:extLst>
            </p:cNvPr>
            <p:cNvSpPr/>
            <p:nvPr/>
          </p:nvSpPr>
          <p:spPr>
            <a:xfrm flipH="1">
              <a:off x="2924297" y="5830511"/>
              <a:ext cx="301658" cy="554550"/>
            </a:xfrm>
            <a:custGeom>
              <a:avLst/>
              <a:gdLst>
                <a:gd name="connsiteX0" fmla="*/ 301658 w 301658"/>
                <a:gd name="connsiteY0" fmla="*/ 67971 h 554550"/>
                <a:gd name="connsiteX1" fmla="*/ 169683 w 301658"/>
                <a:gd name="connsiteY1" fmla="*/ 39690 h 554550"/>
                <a:gd name="connsiteX2" fmla="*/ 103695 w 301658"/>
                <a:gd name="connsiteY2" fmla="*/ 539311 h 554550"/>
                <a:gd name="connsiteX3" fmla="*/ 0 w 301658"/>
                <a:gd name="connsiteY3" fmla="*/ 435616 h 554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1658" h="554550">
                  <a:moveTo>
                    <a:pt x="301658" y="67971"/>
                  </a:moveTo>
                  <a:cubicBezTo>
                    <a:pt x="252167" y="14552"/>
                    <a:pt x="202677" y="-38867"/>
                    <a:pt x="169683" y="39690"/>
                  </a:cubicBezTo>
                  <a:cubicBezTo>
                    <a:pt x="136689" y="118247"/>
                    <a:pt x="131975" y="473323"/>
                    <a:pt x="103695" y="539311"/>
                  </a:cubicBezTo>
                  <a:cubicBezTo>
                    <a:pt x="75414" y="605299"/>
                    <a:pt x="0" y="435616"/>
                    <a:pt x="0" y="435616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GB" kern="0">
                <a:solidFill>
                  <a:prstClr val="white"/>
                </a:solidFill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21" name="Bevel 20">
            <a:extLst>
              <a:ext uri="{FF2B5EF4-FFF2-40B4-BE49-F238E27FC236}">
                <a16:creationId xmlns:a16="http://schemas.microsoft.com/office/drawing/2014/main" id="{81E43B71-A431-4643-93A4-1E5ED5FAD31E}"/>
              </a:ext>
            </a:extLst>
          </p:cNvPr>
          <p:cNvSpPr/>
          <p:nvPr/>
        </p:nvSpPr>
        <p:spPr>
          <a:xfrm>
            <a:off x="210319" y="1828801"/>
            <a:ext cx="4379965" cy="1017104"/>
          </a:xfrm>
          <a:prstGeom prst="bevel">
            <a:avLst>
              <a:gd name="adj" fmla="val 12379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The school will listen, discuss and record your concerns. They will consider who best can deal with matter and usually resolve it.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76C3CB3A-40B2-D548-8A4D-3B13EF04E843}"/>
              </a:ext>
            </a:extLst>
          </p:cNvPr>
          <p:cNvGrpSpPr/>
          <p:nvPr/>
        </p:nvGrpSpPr>
        <p:grpSpPr>
          <a:xfrm>
            <a:off x="138934" y="3723792"/>
            <a:ext cx="509006" cy="759046"/>
            <a:chOff x="2743839" y="3101290"/>
            <a:chExt cx="1083010" cy="1615021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1B526FF4-36E0-6C49-B7AD-FF540DE184EB}"/>
                </a:ext>
              </a:extLst>
            </p:cNvPr>
            <p:cNvGrpSpPr/>
            <p:nvPr/>
          </p:nvGrpSpPr>
          <p:grpSpPr>
            <a:xfrm rot="20967730" flipH="1">
              <a:off x="2743839" y="3101290"/>
              <a:ext cx="1083010" cy="1615021"/>
              <a:chOff x="10927688" y="2249233"/>
              <a:chExt cx="1735216" cy="2587616"/>
            </a:xfrm>
          </p:grpSpPr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09EF6AEC-8683-894A-98BF-B2D4279109B4}"/>
                  </a:ext>
                </a:extLst>
              </p:cNvPr>
              <p:cNvGrpSpPr/>
              <p:nvPr/>
            </p:nvGrpSpPr>
            <p:grpSpPr>
              <a:xfrm>
                <a:off x="11308711" y="3014478"/>
                <a:ext cx="984205" cy="1822371"/>
                <a:chOff x="1593347" y="3534383"/>
                <a:chExt cx="682925" cy="1264516"/>
              </a:xfrm>
            </p:grpSpPr>
            <p:sp>
              <p:nvSpPr>
                <p:cNvPr id="119" name="Freeform 118">
                  <a:extLst>
                    <a:ext uri="{FF2B5EF4-FFF2-40B4-BE49-F238E27FC236}">
                      <a16:creationId xmlns:a16="http://schemas.microsoft.com/office/drawing/2014/main" id="{221410C4-A010-3E4B-9784-0D59428DDAF3}"/>
                    </a:ext>
                  </a:extLst>
                </p:cNvPr>
                <p:cNvSpPr/>
                <p:nvPr/>
              </p:nvSpPr>
              <p:spPr>
                <a:xfrm flipH="1">
                  <a:off x="1593347" y="3548262"/>
                  <a:ext cx="660173" cy="1250637"/>
                </a:xfrm>
                <a:custGeom>
                  <a:avLst/>
                  <a:gdLst>
                    <a:gd name="connsiteX0" fmla="*/ 660173 w 660173"/>
                    <a:gd name="connsiteY0" fmla="*/ 1250637 h 1250637"/>
                    <a:gd name="connsiteX1" fmla="*/ 602766 w 660173"/>
                    <a:gd name="connsiteY1" fmla="*/ 537159 h 1250637"/>
                    <a:gd name="connsiteX2" fmla="*/ 651972 w 660173"/>
                    <a:gd name="connsiteY2" fmla="*/ 28703 h 1250637"/>
                    <a:gd name="connsiteX3" fmla="*/ 516657 w 660173"/>
                    <a:gd name="connsiteY3" fmla="*/ 118913 h 1250637"/>
                    <a:gd name="connsiteX4" fmla="*/ 356739 w 660173"/>
                    <a:gd name="connsiteY4" fmla="*/ 118913 h 1250637"/>
                    <a:gd name="connsiteX5" fmla="*/ 164018 w 660173"/>
                    <a:gd name="connsiteY5" fmla="*/ 86109 h 1250637"/>
                    <a:gd name="connsiteX6" fmla="*/ 65608 w 660173"/>
                    <a:gd name="connsiteY6" fmla="*/ 0 h 1250637"/>
                    <a:gd name="connsiteX7" fmla="*/ 0 w 660173"/>
                    <a:gd name="connsiteY7" fmla="*/ 451049 h 1250637"/>
                    <a:gd name="connsiteX8" fmla="*/ 41005 w 660173"/>
                    <a:gd name="connsiteY8" fmla="*/ 1115322 h 1250637"/>
                    <a:gd name="connsiteX9" fmla="*/ 65608 w 660173"/>
                    <a:gd name="connsiteY9" fmla="*/ 1185029 h 1250637"/>
                    <a:gd name="connsiteX10" fmla="*/ 660173 w 660173"/>
                    <a:gd name="connsiteY10" fmla="*/ 1250637 h 1250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0173" h="1250637">
                      <a:moveTo>
                        <a:pt x="660173" y="1250637"/>
                      </a:moveTo>
                      <a:lnTo>
                        <a:pt x="602766" y="537159"/>
                      </a:lnTo>
                      <a:lnTo>
                        <a:pt x="651972" y="28703"/>
                      </a:lnTo>
                      <a:lnTo>
                        <a:pt x="516657" y="118913"/>
                      </a:lnTo>
                      <a:lnTo>
                        <a:pt x="356739" y="118913"/>
                      </a:lnTo>
                      <a:lnTo>
                        <a:pt x="164018" y="86109"/>
                      </a:lnTo>
                      <a:lnTo>
                        <a:pt x="65608" y="0"/>
                      </a:lnTo>
                      <a:lnTo>
                        <a:pt x="0" y="451049"/>
                      </a:lnTo>
                      <a:lnTo>
                        <a:pt x="41005" y="1115322"/>
                      </a:lnTo>
                      <a:lnTo>
                        <a:pt x="65608" y="1185029"/>
                      </a:lnTo>
                      <a:lnTo>
                        <a:pt x="660173" y="1250637"/>
                      </a:ln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20" name="Freeform 119">
                  <a:extLst>
                    <a:ext uri="{FF2B5EF4-FFF2-40B4-BE49-F238E27FC236}">
                      <a16:creationId xmlns:a16="http://schemas.microsoft.com/office/drawing/2014/main" id="{7EFE5488-624C-444D-8E79-D2260332CC74}"/>
                    </a:ext>
                  </a:extLst>
                </p:cNvPr>
                <p:cNvSpPr/>
                <p:nvPr/>
              </p:nvSpPr>
              <p:spPr>
                <a:xfrm>
                  <a:off x="1750979" y="3534383"/>
                  <a:ext cx="525293" cy="1212715"/>
                </a:xfrm>
                <a:custGeom>
                  <a:avLst/>
                  <a:gdLst>
                    <a:gd name="connsiteX0" fmla="*/ 181583 w 525293"/>
                    <a:gd name="connsiteY0" fmla="*/ 136187 h 1212715"/>
                    <a:gd name="connsiteX1" fmla="*/ 330740 w 525293"/>
                    <a:gd name="connsiteY1" fmla="*/ 90791 h 1212715"/>
                    <a:gd name="connsiteX2" fmla="*/ 473412 w 525293"/>
                    <a:gd name="connsiteY2" fmla="*/ 0 h 1212715"/>
                    <a:gd name="connsiteX3" fmla="*/ 512323 w 525293"/>
                    <a:gd name="connsiteY3" fmla="*/ 239949 h 1212715"/>
                    <a:gd name="connsiteX4" fmla="*/ 525293 w 525293"/>
                    <a:gd name="connsiteY4" fmla="*/ 518808 h 1212715"/>
                    <a:gd name="connsiteX5" fmla="*/ 466927 w 525293"/>
                    <a:gd name="connsiteY5" fmla="*/ 1199745 h 1212715"/>
                    <a:gd name="connsiteX6" fmla="*/ 382621 w 525293"/>
                    <a:gd name="connsiteY6" fmla="*/ 1212715 h 1212715"/>
                    <a:gd name="connsiteX7" fmla="*/ 363166 w 525293"/>
                    <a:gd name="connsiteY7" fmla="*/ 492868 h 1212715"/>
                    <a:gd name="connsiteX8" fmla="*/ 220493 w 525293"/>
                    <a:gd name="connsiteY8" fmla="*/ 220494 h 1212715"/>
                    <a:gd name="connsiteX9" fmla="*/ 0 w 525293"/>
                    <a:gd name="connsiteY9" fmla="*/ 103762 h 1212715"/>
                    <a:gd name="connsiteX10" fmla="*/ 181583 w 525293"/>
                    <a:gd name="connsiteY10" fmla="*/ 136187 h 12127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25293" h="1212715">
                      <a:moveTo>
                        <a:pt x="181583" y="136187"/>
                      </a:moveTo>
                      <a:lnTo>
                        <a:pt x="330740" y="90791"/>
                      </a:lnTo>
                      <a:lnTo>
                        <a:pt x="473412" y="0"/>
                      </a:lnTo>
                      <a:lnTo>
                        <a:pt x="512323" y="239949"/>
                      </a:lnTo>
                      <a:lnTo>
                        <a:pt x="525293" y="518808"/>
                      </a:lnTo>
                      <a:lnTo>
                        <a:pt x="466927" y="1199745"/>
                      </a:lnTo>
                      <a:lnTo>
                        <a:pt x="382621" y="1212715"/>
                      </a:lnTo>
                      <a:lnTo>
                        <a:pt x="363166" y="492868"/>
                      </a:lnTo>
                      <a:lnTo>
                        <a:pt x="220493" y="220494"/>
                      </a:lnTo>
                      <a:lnTo>
                        <a:pt x="0" y="103762"/>
                      </a:lnTo>
                      <a:lnTo>
                        <a:pt x="181583" y="136187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21" name="Freeform 120">
                  <a:extLst>
                    <a:ext uri="{FF2B5EF4-FFF2-40B4-BE49-F238E27FC236}">
                      <a16:creationId xmlns:a16="http://schemas.microsoft.com/office/drawing/2014/main" id="{15BE12B0-8477-A043-A4B1-DA52E8933E33}"/>
                    </a:ext>
                  </a:extLst>
                </p:cNvPr>
                <p:cNvSpPr/>
                <p:nvPr/>
              </p:nvSpPr>
              <p:spPr>
                <a:xfrm flipH="1">
                  <a:off x="1598856" y="3573013"/>
                  <a:ext cx="52754" cy="1203220"/>
                </a:xfrm>
                <a:custGeom>
                  <a:avLst/>
                  <a:gdLst>
                    <a:gd name="connsiteX0" fmla="*/ 292160 w 317856"/>
                    <a:gd name="connsiteY0" fmla="*/ 0 h 2100270"/>
                    <a:gd name="connsiteX1" fmla="*/ 60 w 317856"/>
                    <a:gd name="connsiteY1" fmla="*/ 1079500 h 2100270"/>
                    <a:gd name="connsiteX2" fmla="*/ 266760 w 317856"/>
                    <a:gd name="connsiteY2" fmla="*/ 1993900 h 2100270"/>
                    <a:gd name="connsiteX3" fmla="*/ 317560 w 317856"/>
                    <a:gd name="connsiteY3" fmla="*/ 2044700 h 2100270"/>
                    <a:gd name="connsiteX0" fmla="*/ 195706 w 221402"/>
                    <a:gd name="connsiteY0" fmla="*/ 0 h 2100270"/>
                    <a:gd name="connsiteX1" fmla="*/ 109 w 221402"/>
                    <a:gd name="connsiteY1" fmla="*/ 1094211 h 2100270"/>
                    <a:gd name="connsiteX2" fmla="*/ 170306 w 221402"/>
                    <a:gd name="connsiteY2" fmla="*/ 1993900 h 2100270"/>
                    <a:gd name="connsiteX3" fmla="*/ 221106 w 221402"/>
                    <a:gd name="connsiteY3" fmla="*/ 2044700 h 2100270"/>
                    <a:gd name="connsiteX0" fmla="*/ 196403 w 266448"/>
                    <a:gd name="connsiteY0" fmla="*/ 0 h 2068750"/>
                    <a:gd name="connsiteX1" fmla="*/ 806 w 266448"/>
                    <a:gd name="connsiteY1" fmla="*/ 1094211 h 2068750"/>
                    <a:gd name="connsiteX2" fmla="*/ 248078 w 266448"/>
                    <a:gd name="connsiteY2" fmla="*/ 1902677 h 2068750"/>
                    <a:gd name="connsiteX3" fmla="*/ 221803 w 266448"/>
                    <a:gd name="connsiteY3" fmla="*/ 2044700 h 2068750"/>
                    <a:gd name="connsiteX0" fmla="*/ 196403 w 248080"/>
                    <a:gd name="connsiteY0" fmla="*/ 0 h 1902676"/>
                    <a:gd name="connsiteX1" fmla="*/ 806 w 248080"/>
                    <a:gd name="connsiteY1" fmla="*/ 1094211 h 1902676"/>
                    <a:gd name="connsiteX2" fmla="*/ 248078 w 248080"/>
                    <a:gd name="connsiteY2" fmla="*/ 1902677 h 1902676"/>
                    <a:gd name="connsiteX0" fmla="*/ 197051 w 269918"/>
                    <a:gd name="connsiteY0" fmla="*/ 0 h 2052354"/>
                    <a:gd name="connsiteX1" fmla="*/ 1454 w 269918"/>
                    <a:gd name="connsiteY1" fmla="*/ 1094211 h 2052354"/>
                    <a:gd name="connsiteX2" fmla="*/ 269916 w 269918"/>
                    <a:gd name="connsiteY2" fmla="*/ 2052355 h 20523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9918" h="2052354">
                      <a:moveTo>
                        <a:pt x="197051" y="0"/>
                      </a:moveTo>
                      <a:cubicBezTo>
                        <a:pt x="53117" y="373591"/>
                        <a:pt x="-10690" y="752152"/>
                        <a:pt x="1454" y="1094211"/>
                      </a:cubicBezTo>
                      <a:cubicBezTo>
                        <a:pt x="13598" y="1436270"/>
                        <a:pt x="216999" y="1891488"/>
                        <a:pt x="269916" y="2052355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22" name="Freeform 121">
                  <a:extLst>
                    <a:ext uri="{FF2B5EF4-FFF2-40B4-BE49-F238E27FC236}">
                      <a16:creationId xmlns:a16="http://schemas.microsoft.com/office/drawing/2014/main" id="{138A3CE3-2D14-2549-9944-7701E243064D}"/>
                    </a:ext>
                  </a:extLst>
                </p:cNvPr>
                <p:cNvSpPr/>
                <p:nvPr/>
              </p:nvSpPr>
              <p:spPr>
                <a:xfrm flipH="1">
                  <a:off x="2219505" y="3545018"/>
                  <a:ext cx="49015" cy="1201724"/>
                </a:xfrm>
                <a:custGeom>
                  <a:avLst/>
                  <a:gdLst>
                    <a:gd name="connsiteX0" fmla="*/ 203474 w 241574"/>
                    <a:gd name="connsiteY0" fmla="*/ 0 h 2057400"/>
                    <a:gd name="connsiteX1" fmla="*/ 274 w 241574"/>
                    <a:gd name="connsiteY1" fmla="*/ 863600 h 2057400"/>
                    <a:gd name="connsiteX2" fmla="*/ 241574 w 241574"/>
                    <a:gd name="connsiteY2" fmla="*/ 2057400 h 2057400"/>
                    <a:gd name="connsiteX0" fmla="*/ 506436 w 506439"/>
                    <a:gd name="connsiteY0" fmla="*/ 0 h 1836386"/>
                    <a:gd name="connsiteX1" fmla="*/ 303236 w 506439"/>
                    <a:gd name="connsiteY1" fmla="*/ 863600 h 1836386"/>
                    <a:gd name="connsiteX2" fmla="*/ 3 w 506439"/>
                    <a:gd name="connsiteY2" fmla="*/ 1836386 h 1836386"/>
                    <a:gd name="connsiteX0" fmla="*/ 203474 w 208318"/>
                    <a:gd name="connsiteY0" fmla="*/ 0 h 1947265"/>
                    <a:gd name="connsiteX1" fmla="*/ 274 w 208318"/>
                    <a:gd name="connsiteY1" fmla="*/ 863600 h 1947265"/>
                    <a:gd name="connsiteX2" fmla="*/ 208317 w 208318"/>
                    <a:gd name="connsiteY2" fmla="*/ 1947265 h 1947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08318" h="1947265">
                      <a:moveTo>
                        <a:pt x="203474" y="0"/>
                      </a:moveTo>
                      <a:cubicBezTo>
                        <a:pt x="98699" y="260350"/>
                        <a:pt x="-6076" y="520700"/>
                        <a:pt x="274" y="863600"/>
                      </a:cubicBezTo>
                      <a:cubicBezTo>
                        <a:pt x="6624" y="1206500"/>
                        <a:pt x="208317" y="1947265"/>
                        <a:pt x="208317" y="1947265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23" name="Freeform 122">
                  <a:extLst>
                    <a:ext uri="{FF2B5EF4-FFF2-40B4-BE49-F238E27FC236}">
                      <a16:creationId xmlns:a16="http://schemas.microsoft.com/office/drawing/2014/main" id="{8BDEA4DF-606F-8741-8F07-B288364E5F49}"/>
                    </a:ext>
                  </a:extLst>
                </p:cNvPr>
                <p:cNvSpPr/>
                <p:nvPr/>
              </p:nvSpPr>
              <p:spPr>
                <a:xfrm>
                  <a:off x="1604263" y="3565210"/>
                  <a:ext cx="607911" cy="122280"/>
                </a:xfrm>
                <a:custGeom>
                  <a:avLst/>
                  <a:gdLst>
                    <a:gd name="connsiteX0" fmla="*/ 0 w 606340"/>
                    <a:gd name="connsiteY0" fmla="*/ 9779 h 122280"/>
                    <a:gd name="connsiteX1" fmla="*/ 322729 w 606340"/>
                    <a:gd name="connsiteY1" fmla="*/ 122246 h 122280"/>
                    <a:gd name="connsiteX2" fmla="*/ 606340 w 606340"/>
                    <a:gd name="connsiteY2" fmla="*/ 0 h 122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6340" h="122280">
                      <a:moveTo>
                        <a:pt x="0" y="9779"/>
                      </a:moveTo>
                      <a:cubicBezTo>
                        <a:pt x="110836" y="66827"/>
                        <a:pt x="221672" y="123876"/>
                        <a:pt x="322729" y="122246"/>
                      </a:cubicBezTo>
                      <a:cubicBezTo>
                        <a:pt x="423786" y="120616"/>
                        <a:pt x="554997" y="30154"/>
                        <a:pt x="606340" y="0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  <p:sp>
            <p:nvSpPr>
              <p:cNvPr id="113" name="Freeform 112">
                <a:extLst>
                  <a:ext uri="{FF2B5EF4-FFF2-40B4-BE49-F238E27FC236}">
                    <a16:creationId xmlns:a16="http://schemas.microsoft.com/office/drawing/2014/main" id="{4E3018D4-2306-2241-8F6F-1E4316AD80EA}"/>
                  </a:ext>
                </a:extLst>
              </p:cNvPr>
              <p:cNvSpPr/>
              <p:nvPr/>
            </p:nvSpPr>
            <p:spPr>
              <a:xfrm rot="20967730">
                <a:off x="11983857" y="3024879"/>
                <a:ext cx="679047" cy="665422"/>
              </a:xfrm>
              <a:custGeom>
                <a:avLst/>
                <a:gdLst>
                  <a:gd name="connsiteX0" fmla="*/ 0 w 894736"/>
                  <a:gd name="connsiteY0" fmla="*/ 0 h 397400"/>
                  <a:gd name="connsiteX1" fmla="*/ 442452 w 894736"/>
                  <a:gd name="connsiteY1" fmla="*/ 393291 h 397400"/>
                  <a:gd name="connsiteX2" fmla="*/ 894736 w 894736"/>
                  <a:gd name="connsiteY2" fmla="*/ 216310 h 397400"/>
                  <a:gd name="connsiteX0" fmla="*/ 0 w 937499"/>
                  <a:gd name="connsiteY0" fmla="*/ 0 h 420217"/>
                  <a:gd name="connsiteX1" fmla="*/ 442452 w 937499"/>
                  <a:gd name="connsiteY1" fmla="*/ 393291 h 420217"/>
                  <a:gd name="connsiteX2" fmla="*/ 937499 w 937499"/>
                  <a:gd name="connsiteY2" fmla="*/ 386362 h 420217"/>
                  <a:gd name="connsiteX0" fmla="*/ 0 w 937499"/>
                  <a:gd name="connsiteY0" fmla="*/ 0 h 386362"/>
                  <a:gd name="connsiteX1" fmla="*/ 569157 w 937499"/>
                  <a:gd name="connsiteY1" fmla="*/ 253763 h 386362"/>
                  <a:gd name="connsiteX2" fmla="*/ 937499 w 937499"/>
                  <a:gd name="connsiteY2" fmla="*/ 386362 h 386362"/>
                  <a:gd name="connsiteX0" fmla="*/ 304212 w 889510"/>
                  <a:gd name="connsiteY0" fmla="*/ 0 h 665422"/>
                  <a:gd name="connsiteX1" fmla="*/ 873369 w 889510"/>
                  <a:gd name="connsiteY1" fmla="*/ 253763 h 665422"/>
                  <a:gd name="connsiteX2" fmla="*/ 0 w 889510"/>
                  <a:gd name="connsiteY2" fmla="*/ 665422 h 665422"/>
                  <a:gd name="connsiteX0" fmla="*/ 304212 w 739958"/>
                  <a:gd name="connsiteY0" fmla="*/ 0 h 665422"/>
                  <a:gd name="connsiteX1" fmla="*/ 721322 w 739958"/>
                  <a:gd name="connsiteY1" fmla="*/ 300272 h 665422"/>
                  <a:gd name="connsiteX2" fmla="*/ 0 w 739958"/>
                  <a:gd name="connsiteY2" fmla="*/ 665422 h 66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9958" h="665422">
                    <a:moveTo>
                      <a:pt x="304212" y="0"/>
                    </a:moveTo>
                    <a:cubicBezTo>
                      <a:pt x="450876" y="178619"/>
                      <a:pt x="565072" y="235878"/>
                      <a:pt x="721322" y="300272"/>
                    </a:cubicBezTo>
                    <a:cubicBezTo>
                      <a:pt x="877572" y="364666"/>
                      <a:pt x="0" y="665422"/>
                      <a:pt x="0" y="665422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114" name="Freeform 113">
                <a:extLst>
                  <a:ext uri="{FF2B5EF4-FFF2-40B4-BE49-F238E27FC236}">
                    <a16:creationId xmlns:a16="http://schemas.microsoft.com/office/drawing/2014/main" id="{114F3E8C-CBE4-DF49-B199-652DA37E4778}"/>
                  </a:ext>
                </a:extLst>
              </p:cNvPr>
              <p:cNvSpPr/>
              <p:nvPr/>
            </p:nvSpPr>
            <p:spPr>
              <a:xfrm>
                <a:off x="10927688" y="3067689"/>
                <a:ext cx="591778" cy="698759"/>
              </a:xfrm>
              <a:custGeom>
                <a:avLst/>
                <a:gdLst>
                  <a:gd name="connsiteX0" fmla="*/ 0 w 776749"/>
                  <a:gd name="connsiteY0" fmla="*/ 1465006 h 1465006"/>
                  <a:gd name="connsiteX1" fmla="*/ 412955 w 776749"/>
                  <a:gd name="connsiteY1" fmla="*/ 511277 h 1465006"/>
                  <a:gd name="connsiteX2" fmla="*/ 776749 w 776749"/>
                  <a:gd name="connsiteY2" fmla="*/ 0 h 1465006"/>
                  <a:gd name="connsiteX0" fmla="*/ 0 w 1001793"/>
                  <a:gd name="connsiteY0" fmla="*/ 973598 h 1862660"/>
                  <a:gd name="connsiteX1" fmla="*/ 412955 w 1001793"/>
                  <a:gd name="connsiteY1" fmla="*/ 19869 h 1862660"/>
                  <a:gd name="connsiteX2" fmla="*/ 1001795 w 1001793"/>
                  <a:gd name="connsiteY2" fmla="*/ 1862659 h 1862660"/>
                  <a:gd name="connsiteX0" fmla="*/ 1252043 w 2253836"/>
                  <a:gd name="connsiteY0" fmla="*/ 66455 h 955516"/>
                  <a:gd name="connsiteX1" fmla="*/ 7856 w 2253836"/>
                  <a:gd name="connsiteY1" fmla="*/ 660501 h 955516"/>
                  <a:gd name="connsiteX2" fmla="*/ 2253838 w 2253836"/>
                  <a:gd name="connsiteY2" fmla="*/ 955516 h 955516"/>
                  <a:gd name="connsiteX0" fmla="*/ 1487761 w 2489554"/>
                  <a:gd name="connsiteY0" fmla="*/ 64286 h 953347"/>
                  <a:gd name="connsiteX1" fmla="*/ 6842 w 2489554"/>
                  <a:gd name="connsiteY1" fmla="*/ 705945 h 953347"/>
                  <a:gd name="connsiteX2" fmla="*/ 2489556 w 2489554"/>
                  <a:gd name="connsiteY2" fmla="*/ 953347 h 953347"/>
                  <a:gd name="connsiteX0" fmla="*/ 1487761 w 2008897"/>
                  <a:gd name="connsiteY0" fmla="*/ 64286 h 879698"/>
                  <a:gd name="connsiteX1" fmla="*/ 6842 w 2008897"/>
                  <a:gd name="connsiteY1" fmla="*/ 705945 h 879698"/>
                  <a:gd name="connsiteX2" fmla="*/ 2008897 w 2008897"/>
                  <a:gd name="connsiteY2" fmla="*/ 879698 h 879698"/>
                  <a:gd name="connsiteX0" fmla="*/ 1480919 w 2002055"/>
                  <a:gd name="connsiteY0" fmla="*/ 64206 h 879618"/>
                  <a:gd name="connsiteX1" fmla="*/ 0 w 2002055"/>
                  <a:gd name="connsiteY1" fmla="*/ 705865 h 879618"/>
                  <a:gd name="connsiteX2" fmla="*/ 2002055 w 2002055"/>
                  <a:gd name="connsiteY2" fmla="*/ 879618 h 879618"/>
                  <a:gd name="connsiteX0" fmla="*/ 1480919 w 2002055"/>
                  <a:gd name="connsiteY0" fmla="*/ 109671 h 925083"/>
                  <a:gd name="connsiteX1" fmla="*/ 0 w 2002055"/>
                  <a:gd name="connsiteY1" fmla="*/ 751330 h 925083"/>
                  <a:gd name="connsiteX2" fmla="*/ 2002055 w 2002055"/>
                  <a:gd name="connsiteY2" fmla="*/ 925083 h 925083"/>
                  <a:gd name="connsiteX0" fmla="*/ 1480919 w 2002055"/>
                  <a:gd name="connsiteY0" fmla="*/ 109671 h 925588"/>
                  <a:gd name="connsiteX1" fmla="*/ 0 w 2002055"/>
                  <a:gd name="connsiteY1" fmla="*/ 751330 h 925588"/>
                  <a:gd name="connsiteX2" fmla="*/ 2002055 w 2002055"/>
                  <a:gd name="connsiteY2" fmla="*/ 925083 h 925588"/>
                  <a:gd name="connsiteX0" fmla="*/ 1480919 w 2002055"/>
                  <a:gd name="connsiteY0" fmla="*/ 0 h 815919"/>
                  <a:gd name="connsiteX1" fmla="*/ 0 w 2002055"/>
                  <a:gd name="connsiteY1" fmla="*/ 641659 h 815919"/>
                  <a:gd name="connsiteX2" fmla="*/ 2002055 w 2002055"/>
                  <a:gd name="connsiteY2" fmla="*/ 815412 h 815919"/>
                  <a:gd name="connsiteX0" fmla="*/ 1085420 w 1606556"/>
                  <a:gd name="connsiteY0" fmla="*/ 0 h 819506"/>
                  <a:gd name="connsiteX1" fmla="*/ 2 w 1606556"/>
                  <a:gd name="connsiteY1" fmla="*/ 665789 h 819506"/>
                  <a:gd name="connsiteX2" fmla="*/ 1606556 w 1606556"/>
                  <a:gd name="connsiteY2" fmla="*/ 815412 h 819506"/>
                  <a:gd name="connsiteX0" fmla="*/ 1085420 w 1606556"/>
                  <a:gd name="connsiteY0" fmla="*/ 0 h 819508"/>
                  <a:gd name="connsiteX1" fmla="*/ 2 w 1606556"/>
                  <a:gd name="connsiteY1" fmla="*/ 665789 h 819508"/>
                  <a:gd name="connsiteX2" fmla="*/ 1606556 w 1606556"/>
                  <a:gd name="connsiteY2" fmla="*/ 815412 h 819508"/>
                  <a:gd name="connsiteX0" fmla="*/ 1085420 w 1606556"/>
                  <a:gd name="connsiteY0" fmla="*/ 0 h 819506"/>
                  <a:gd name="connsiteX1" fmla="*/ 2 w 1606556"/>
                  <a:gd name="connsiteY1" fmla="*/ 665789 h 819506"/>
                  <a:gd name="connsiteX2" fmla="*/ 1606556 w 1606556"/>
                  <a:gd name="connsiteY2" fmla="*/ 815412 h 819506"/>
                  <a:gd name="connsiteX0" fmla="*/ 1085420 w 1606556"/>
                  <a:gd name="connsiteY0" fmla="*/ 0 h 834348"/>
                  <a:gd name="connsiteX1" fmla="*/ 2 w 1606556"/>
                  <a:gd name="connsiteY1" fmla="*/ 665789 h 834348"/>
                  <a:gd name="connsiteX2" fmla="*/ 1606556 w 1606556"/>
                  <a:gd name="connsiteY2" fmla="*/ 815412 h 834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06556" h="834348">
                    <a:moveTo>
                      <a:pt x="1085420" y="0"/>
                    </a:moveTo>
                    <a:cubicBezTo>
                      <a:pt x="695766" y="111784"/>
                      <a:pt x="51491" y="403456"/>
                      <a:pt x="2" y="665789"/>
                    </a:cubicBezTo>
                    <a:cubicBezTo>
                      <a:pt x="353590" y="912819"/>
                      <a:pt x="1606556" y="815412"/>
                      <a:pt x="1606556" y="815412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E65EA714-01A6-5B43-BD15-C8AFFBB741AB}"/>
                  </a:ext>
                </a:extLst>
              </p:cNvPr>
              <p:cNvGrpSpPr/>
              <p:nvPr/>
            </p:nvGrpSpPr>
            <p:grpSpPr>
              <a:xfrm rot="1256828">
                <a:off x="11361544" y="2249233"/>
                <a:ext cx="623013" cy="763309"/>
                <a:chOff x="2669582" y="3020777"/>
                <a:chExt cx="432299" cy="529649"/>
              </a:xfrm>
            </p:grpSpPr>
            <p:sp>
              <p:nvSpPr>
                <p:cNvPr id="116" name="Oval 115">
                  <a:extLst>
                    <a:ext uri="{FF2B5EF4-FFF2-40B4-BE49-F238E27FC236}">
                      <a16:creationId xmlns:a16="http://schemas.microsoft.com/office/drawing/2014/main" id="{0FDA3EE3-1B9F-2949-B12C-BAEDA82124E1}"/>
                    </a:ext>
                  </a:extLst>
                </p:cNvPr>
                <p:cNvSpPr/>
                <p:nvPr/>
              </p:nvSpPr>
              <p:spPr>
                <a:xfrm rot="21198425">
                  <a:off x="2676662" y="3020777"/>
                  <a:ext cx="423091" cy="520408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381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17" name="Freeform 116">
                  <a:extLst>
                    <a:ext uri="{FF2B5EF4-FFF2-40B4-BE49-F238E27FC236}">
                      <a16:creationId xmlns:a16="http://schemas.microsoft.com/office/drawing/2014/main" id="{0D5AA544-56A4-9F44-A33A-8E7BBE726DC8}"/>
                    </a:ext>
                  </a:extLst>
                </p:cNvPr>
                <p:cNvSpPr/>
                <p:nvPr/>
              </p:nvSpPr>
              <p:spPr>
                <a:xfrm rot="21198425">
                  <a:off x="2858767" y="3044533"/>
                  <a:ext cx="243114" cy="489857"/>
                </a:xfrm>
                <a:custGeom>
                  <a:avLst/>
                  <a:gdLst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3114" h="489857">
                      <a:moveTo>
                        <a:pt x="21772" y="0"/>
                      </a:moveTo>
                      <a:lnTo>
                        <a:pt x="116114" y="137886"/>
                      </a:lnTo>
                      <a:lnTo>
                        <a:pt x="145143" y="348343"/>
                      </a:lnTo>
                      <a:lnTo>
                        <a:pt x="79829" y="468086"/>
                      </a:lnTo>
                      <a:lnTo>
                        <a:pt x="0" y="489857"/>
                      </a:lnTo>
                      <a:lnTo>
                        <a:pt x="134257" y="482600"/>
                      </a:lnTo>
                      <a:lnTo>
                        <a:pt x="203200" y="395515"/>
                      </a:lnTo>
                      <a:lnTo>
                        <a:pt x="243114" y="217715"/>
                      </a:lnTo>
                      <a:lnTo>
                        <a:pt x="192314" y="90715"/>
                      </a:lnTo>
                      <a:lnTo>
                        <a:pt x="108857" y="7257"/>
                      </a:lnTo>
                      <a:lnTo>
                        <a:pt x="21772" y="0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5286017D-6BC2-DD49-9161-DAE0ACDC6B16}"/>
                    </a:ext>
                  </a:extLst>
                </p:cNvPr>
                <p:cNvSpPr/>
                <p:nvPr/>
              </p:nvSpPr>
              <p:spPr>
                <a:xfrm rot="21198425">
                  <a:off x="2669582" y="3030018"/>
                  <a:ext cx="423096" cy="52040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D8790ADF-7AC0-004F-828F-8E05B2063E02}"/>
                </a:ext>
              </a:extLst>
            </p:cNvPr>
            <p:cNvGrpSpPr/>
            <p:nvPr/>
          </p:nvGrpSpPr>
          <p:grpSpPr>
            <a:xfrm>
              <a:off x="2942070" y="3694348"/>
              <a:ext cx="740644" cy="779252"/>
              <a:chOff x="2719707" y="3126481"/>
              <a:chExt cx="2175344" cy="2288738"/>
            </a:xfrm>
          </p:grpSpPr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47DB183B-327E-1748-8905-57843203FB1F}"/>
                  </a:ext>
                </a:extLst>
              </p:cNvPr>
              <p:cNvGrpSpPr/>
              <p:nvPr/>
            </p:nvGrpSpPr>
            <p:grpSpPr>
              <a:xfrm rot="17226833">
                <a:off x="2716545" y="3309830"/>
                <a:ext cx="1966833" cy="1960509"/>
                <a:chOff x="2072829" y="2679564"/>
                <a:chExt cx="2472856" cy="2464905"/>
              </a:xfrm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06" name="Freeform 105">
                  <a:extLst>
                    <a:ext uri="{FF2B5EF4-FFF2-40B4-BE49-F238E27FC236}">
                      <a16:creationId xmlns:a16="http://schemas.microsoft.com/office/drawing/2014/main" id="{AD9B3212-A669-0E48-A3F4-57E78010907A}"/>
                    </a:ext>
                  </a:extLst>
                </p:cNvPr>
                <p:cNvSpPr/>
                <p:nvPr/>
              </p:nvSpPr>
              <p:spPr>
                <a:xfrm>
                  <a:off x="2099144" y="2711395"/>
                  <a:ext cx="2422687" cy="2425148"/>
                </a:xfrm>
                <a:custGeom>
                  <a:avLst/>
                  <a:gdLst>
                    <a:gd name="connsiteX0" fmla="*/ 15903 w 2441051"/>
                    <a:gd name="connsiteY0" fmla="*/ 23854 h 2425148"/>
                    <a:gd name="connsiteX1" fmla="*/ 914400 w 2441051"/>
                    <a:gd name="connsiteY1" fmla="*/ 39756 h 2425148"/>
                    <a:gd name="connsiteX2" fmla="*/ 1757239 w 2441051"/>
                    <a:gd name="connsiteY2" fmla="*/ 23854 h 2425148"/>
                    <a:gd name="connsiteX3" fmla="*/ 2441051 w 2441051"/>
                    <a:gd name="connsiteY3" fmla="*/ 0 h 2425148"/>
                    <a:gd name="connsiteX4" fmla="*/ 2337684 w 2441051"/>
                    <a:gd name="connsiteY4" fmla="*/ 381662 h 2425148"/>
                    <a:gd name="connsiteX5" fmla="*/ 2369489 w 2441051"/>
                    <a:gd name="connsiteY5" fmla="*/ 1510748 h 2425148"/>
                    <a:gd name="connsiteX6" fmla="*/ 2441051 w 2441051"/>
                    <a:gd name="connsiteY6" fmla="*/ 2425148 h 2425148"/>
                    <a:gd name="connsiteX7" fmla="*/ 1606164 w 2441051"/>
                    <a:gd name="connsiteY7" fmla="*/ 2329732 h 2425148"/>
                    <a:gd name="connsiteX8" fmla="*/ 739472 w 2441051"/>
                    <a:gd name="connsiteY8" fmla="*/ 2250219 h 2425148"/>
                    <a:gd name="connsiteX9" fmla="*/ 294199 w 2441051"/>
                    <a:gd name="connsiteY9" fmla="*/ 2258170 h 2425148"/>
                    <a:gd name="connsiteX10" fmla="*/ 63611 w 2441051"/>
                    <a:gd name="connsiteY10" fmla="*/ 2345635 h 2425148"/>
                    <a:gd name="connsiteX11" fmla="*/ 7952 w 2441051"/>
                    <a:gd name="connsiteY11" fmla="*/ 2115047 h 2425148"/>
                    <a:gd name="connsiteX12" fmla="*/ 0 w 2441051"/>
                    <a:gd name="connsiteY12" fmla="*/ 1176793 h 2425148"/>
                    <a:gd name="connsiteX13" fmla="*/ 0 w 2441051"/>
                    <a:gd name="connsiteY13" fmla="*/ 302149 h 2425148"/>
                    <a:gd name="connsiteX14" fmla="*/ 15903 w 2441051"/>
                    <a:gd name="connsiteY14" fmla="*/ 23854 h 24251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41051" h="2425148">
                      <a:moveTo>
                        <a:pt x="15903" y="23854"/>
                      </a:moveTo>
                      <a:lnTo>
                        <a:pt x="914400" y="39756"/>
                      </a:lnTo>
                      <a:lnTo>
                        <a:pt x="1757239" y="23854"/>
                      </a:lnTo>
                      <a:lnTo>
                        <a:pt x="2441051" y="0"/>
                      </a:lnTo>
                      <a:lnTo>
                        <a:pt x="2337684" y="381662"/>
                      </a:lnTo>
                      <a:lnTo>
                        <a:pt x="2369489" y="1510748"/>
                      </a:lnTo>
                      <a:lnTo>
                        <a:pt x="2441051" y="2425148"/>
                      </a:lnTo>
                      <a:lnTo>
                        <a:pt x="1606164" y="2329732"/>
                      </a:lnTo>
                      <a:lnTo>
                        <a:pt x="739472" y="2250219"/>
                      </a:lnTo>
                      <a:lnTo>
                        <a:pt x="294199" y="2258170"/>
                      </a:lnTo>
                      <a:lnTo>
                        <a:pt x="63611" y="2345635"/>
                      </a:lnTo>
                      <a:lnTo>
                        <a:pt x="7952" y="2115047"/>
                      </a:lnTo>
                      <a:cubicBezTo>
                        <a:pt x="5301" y="1802296"/>
                        <a:pt x="2651" y="1489544"/>
                        <a:pt x="0" y="1176793"/>
                      </a:cubicBezTo>
                      <a:lnTo>
                        <a:pt x="0" y="302149"/>
                      </a:lnTo>
                      <a:lnTo>
                        <a:pt x="15903" y="23854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grpSp>
              <p:nvGrpSpPr>
                <p:cNvPr id="107" name="Group 106">
                  <a:extLst>
                    <a:ext uri="{FF2B5EF4-FFF2-40B4-BE49-F238E27FC236}">
                      <a16:creationId xmlns:a16="http://schemas.microsoft.com/office/drawing/2014/main" id="{4ED8B70C-4B5D-F841-81AA-BFD0A3FF24C6}"/>
                    </a:ext>
                  </a:extLst>
                </p:cNvPr>
                <p:cNvGrpSpPr/>
                <p:nvPr/>
              </p:nvGrpSpPr>
              <p:grpSpPr>
                <a:xfrm>
                  <a:off x="2072829" y="2679564"/>
                  <a:ext cx="2472856" cy="2464905"/>
                  <a:chOff x="2067339" y="2623930"/>
                  <a:chExt cx="2472856" cy="2464905"/>
                </a:xfrm>
                <a:effectLst/>
              </p:grpSpPr>
              <p:sp>
                <p:nvSpPr>
                  <p:cNvPr id="108" name="Freeform 107">
                    <a:extLst>
                      <a:ext uri="{FF2B5EF4-FFF2-40B4-BE49-F238E27FC236}">
                        <a16:creationId xmlns:a16="http://schemas.microsoft.com/office/drawing/2014/main" id="{BE92CC97-DC8F-3F41-AE7E-733588478217}"/>
                      </a:ext>
                    </a:extLst>
                  </p:cNvPr>
                  <p:cNvSpPr/>
                  <p:nvPr/>
                </p:nvSpPr>
                <p:spPr>
                  <a:xfrm>
                    <a:off x="2067339" y="2631882"/>
                    <a:ext cx="2449002" cy="47708"/>
                  </a:xfrm>
                  <a:custGeom>
                    <a:avLst/>
                    <a:gdLst>
                      <a:gd name="connsiteX0" fmla="*/ 0 w 2449002"/>
                      <a:gd name="connsiteY0" fmla="*/ 47708 h 47708"/>
                      <a:gd name="connsiteX1" fmla="*/ 1812898 w 2449002"/>
                      <a:gd name="connsiteY1" fmla="*/ 39756 h 47708"/>
                      <a:gd name="connsiteX2" fmla="*/ 2449002 w 2449002"/>
                      <a:gd name="connsiteY2" fmla="*/ 0 h 47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49002" h="47708">
                        <a:moveTo>
                          <a:pt x="0" y="47708"/>
                        </a:moveTo>
                        <a:lnTo>
                          <a:pt x="1812898" y="39756"/>
                        </a:lnTo>
                        <a:cubicBezTo>
                          <a:pt x="2221065" y="31805"/>
                          <a:pt x="2449002" y="0"/>
                          <a:pt x="2449002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09" name="Freeform 108">
                    <a:extLst>
                      <a:ext uri="{FF2B5EF4-FFF2-40B4-BE49-F238E27FC236}">
                        <a16:creationId xmlns:a16="http://schemas.microsoft.com/office/drawing/2014/main" id="{BFE0C376-E6E8-DA4D-A7D1-F9BB4DFBA5D9}"/>
                      </a:ext>
                    </a:extLst>
                  </p:cNvPr>
                  <p:cNvSpPr/>
                  <p:nvPr/>
                </p:nvSpPr>
                <p:spPr>
                  <a:xfrm>
                    <a:off x="4428740" y="2623930"/>
                    <a:ext cx="103503" cy="2464905"/>
                  </a:xfrm>
                  <a:custGeom>
                    <a:avLst/>
                    <a:gdLst>
                      <a:gd name="connsiteX0" fmla="*/ 103503 w 103503"/>
                      <a:gd name="connsiteY0" fmla="*/ 2464905 h 2464905"/>
                      <a:gd name="connsiteX1" fmla="*/ 137 w 103503"/>
                      <a:gd name="connsiteY1" fmla="*/ 834887 h 2464905"/>
                      <a:gd name="connsiteX2" fmla="*/ 79650 w 103503"/>
                      <a:gd name="connsiteY2" fmla="*/ 0 h 2464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3503" h="2464905">
                        <a:moveTo>
                          <a:pt x="103503" y="2464905"/>
                        </a:moveTo>
                        <a:cubicBezTo>
                          <a:pt x="53807" y="1855304"/>
                          <a:pt x="4112" y="1245704"/>
                          <a:pt x="137" y="834887"/>
                        </a:cubicBezTo>
                        <a:cubicBezTo>
                          <a:pt x="-3838" y="424070"/>
                          <a:pt x="79650" y="0"/>
                          <a:pt x="7965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10" name="Freeform 109">
                    <a:extLst>
                      <a:ext uri="{FF2B5EF4-FFF2-40B4-BE49-F238E27FC236}">
                        <a16:creationId xmlns:a16="http://schemas.microsoft.com/office/drawing/2014/main" id="{2846F65C-0AC8-5E45-8A4E-9C0D71A63E4C}"/>
                      </a:ext>
                    </a:extLst>
                  </p:cNvPr>
                  <p:cNvSpPr/>
                  <p:nvPr/>
                </p:nvSpPr>
                <p:spPr>
                  <a:xfrm>
                    <a:off x="2079239" y="2671638"/>
                    <a:ext cx="67613" cy="2353586"/>
                  </a:xfrm>
                  <a:custGeom>
                    <a:avLst/>
                    <a:gdLst>
                      <a:gd name="connsiteX0" fmla="*/ 11954 w 67613"/>
                      <a:gd name="connsiteY0" fmla="*/ 0 h 2353586"/>
                      <a:gd name="connsiteX1" fmla="*/ 4003 w 67613"/>
                      <a:gd name="connsiteY1" fmla="*/ 1653872 h 2353586"/>
                      <a:gd name="connsiteX2" fmla="*/ 67613 w 67613"/>
                      <a:gd name="connsiteY2" fmla="*/ 2353586 h 23535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7613" h="2353586">
                        <a:moveTo>
                          <a:pt x="11954" y="0"/>
                        </a:moveTo>
                        <a:cubicBezTo>
                          <a:pt x="3340" y="630804"/>
                          <a:pt x="-5274" y="1261608"/>
                          <a:pt x="4003" y="1653872"/>
                        </a:cubicBezTo>
                        <a:cubicBezTo>
                          <a:pt x="13280" y="2046136"/>
                          <a:pt x="67613" y="2353586"/>
                          <a:pt x="67613" y="235358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11" name="Freeform 110">
                    <a:extLst>
                      <a:ext uri="{FF2B5EF4-FFF2-40B4-BE49-F238E27FC236}">
                        <a16:creationId xmlns:a16="http://schemas.microsoft.com/office/drawing/2014/main" id="{796D471B-8019-0346-8995-8A9F29C2ED4E}"/>
                      </a:ext>
                    </a:extLst>
                  </p:cNvPr>
                  <p:cNvSpPr/>
                  <p:nvPr/>
                </p:nvSpPr>
                <p:spPr>
                  <a:xfrm>
                    <a:off x="2130950" y="4905259"/>
                    <a:ext cx="2409245" cy="167673"/>
                  </a:xfrm>
                  <a:custGeom>
                    <a:avLst/>
                    <a:gdLst>
                      <a:gd name="connsiteX0" fmla="*/ 2409245 w 2409245"/>
                      <a:gd name="connsiteY0" fmla="*/ 167673 h 167673"/>
                      <a:gd name="connsiteX1" fmla="*/ 580445 w 2409245"/>
                      <a:gd name="connsiteY1" fmla="*/ 696 h 167673"/>
                      <a:gd name="connsiteX2" fmla="*/ 0 w 2409245"/>
                      <a:gd name="connsiteY2" fmla="*/ 104063 h 167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09245" h="167673">
                        <a:moveTo>
                          <a:pt x="2409245" y="167673"/>
                        </a:moveTo>
                        <a:cubicBezTo>
                          <a:pt x="1695615" y="89485"/>
                          <a:pt x="981986" y="11298"/>
                          <a:pt x="580445" y="696"/>
                        </a:cubicBezTo>
                        <a:cubicBezTo>
                          <a:pt x="178904" y="-9906"/>
                          <a:pt x="0" y="104063"/>
                          <a:pt x="0" y="10406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</p:grpSp>
          </p:grpSp>
          <p:sp>
            <p:nvSpPr>
              <p:cNvPr id="105" name="Freeform 104">
                <a:extLst>
                  <a:ext uri="{FF2B5EF4-FFF2-40B4-BE49-F238E27FC236}">
                    <a16:creationId xmlns:a16="http://schemas.microsoft.com/office/drawing/2014/main" id="{328C771E-71A8-A042-8FB4-7F2DCD3C31D5}"/>
                  </a:ext>
                </a:extLst>
              </p:cNvPr>
              <p:cNvSpPr/>
              <p:nvPr/>
            </p:nvSpPr>
            <p:spPr>
              <a:xfrm>
                <a:off x="3066251" y="3126481"/>
                <a:ext cx="1828800" cy="2288738"/>
              </a:xfrm>
              <a:custGeom>
                <a:avLst/>
                <a:gdLst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481840 w 1828800"/>
                  <a:gd name="connsiteY12" fmla="*/ 2108048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8800" h="2288738">
                    <a:moveTo>
                      <a:pt x="0" y="0"/>
                    </a:moveTo>
                    <a:lnTo>
                      <a:pt x="262822" y="120460"/>
                    </a:lnTo>
                    <a:lnTo>
                      <a:pt x="684432" y="268297"/>
                    </a:lnTo>
                    <a:lnTo>
                      <a:pt x="1330535" y="421610"/>
                    </a:lnTo>
                    <a:lnTo>
                      <a:pt x="1828800" y="531119"/>
                    </a:lnTo>
                    <a:lnTo>
                      <a:pt x="1642635" y="914400"/>
                    </a:lnTo>
                    <a:lnTo>
                      <a:pt x="1494798" y="1281256"/>
                    </a:lnTo>
                    <a:lnTo>
                      <a:pt x="1341486" y="1680963"/>
                    </a:lnTo>
                    <a:lnTo>
                      <a:pt x="1248403" y="1916408"/>
                    </a:lnTo>
                    <a:lnTo>
                      <a:pt x="1199124" y="2140901"/>
                    </a:lnTo>
                    <a:lnTo>
                      <a:pt x="1210075" y="2288738"/>
                    </a:lnTo>
                    <a:lnTo>
                      <a:pt x="799416" y="2217557"/>
                    </a:lnTo>
                    <a:lnTo>
                      <a:pt x="481840" y="2108048"/>
                    </a:lnTo>
                    <a:lnTo>
                      <a:pt x="788465" y="2080671"/>
                    </a:lnTo>
                    <a:lnTo>
                      <a:pt x="1034860" y="1867129"/>
                    </a:lnTo>
                    <a:lnTo>
                      <a:pt x="1429093" y="1237452"/>
                    </a:lnTo>
                    <a:lnTo>
                      <a:pt x="1412666" y="925351"/>
                    </a:lnTo>
                    <a:lnTo>
                      <a:pt x="1171747" y="492791"/>
                    </a:lnTo>
                    <a:lnTo>
                      <a:pt x="509217" y="2573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3625B59F-F7EE-734A-A265-404FC20E5407}"/>
                </a:ext>
              </a:extLst>
            </p:cNvPr>
            <p:cNvSpPr/>
            <p:nvPr/>
          </p:nvSpPr>
          <p:spPr>
            <a:xfrm>
              <a:off x="3092450" y="3845113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0107404F-9093-2142-A5B4-D68FF04E2046}"/>
                </a:ext>
              </a:extLst>
            </p:cNvPr>
            <p:cNvSpPr/>
            <p:nvPr/>
          </p:nvSpPr>
          <p:spPr>
            <a:xfrm rot="2648074" flipH="1">
              <a:off x="3066400" y="3987281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9A62BF5C-7611-8E40-81C1-3BC2335C40AE}"/>
                </a:ext>
              </a:extLst>
            </p:cNvPr>
            <p:cNvSpPr/>
            <p:nvPr/>
          </p:nvSpPr>
          <p:spPr>
            <a:xfrm rot="1977655" flipH="1">
              <a:off x="3015475" y="4099184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019E4AC2-B26E-554E-B5BB-B4A3BB7413AE}"/>
                </a:ext>
              </a:extLst>
            </p:cNvPr>
            <p:cNvSpPr/>
            <p:nvPr/>
          </p:nvSpPr>
          <p:spPr>
            <a:xfrm rot="21419343">
              <a:off x="3010749" y="4095560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B4D5B7CE-2B5C-9140-BEAB-060AE227701D}"/>
                </a:ext>
              </a:extLst>
            </p:cNvPr>
            <p:cNvSpPr/>
            <p:nvPr/>
          </p:nvSpPr>
          <p:spPr>
            <a:xfrm rot="489762">
              <a:off x="2977747" y="4204703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AF4AE739-57D9-D946-BFCD-325FA7179490}"/>
                </a:ext>
              </a:extLst>
            </p:cNvPr>
            <p:cNvSpPr/>
            <p:nvPr/>
          </p:nvSpPr>
          <p:spPr>
            <a:xfrm rot="489762">
              <a:off x="3050677" y="3986788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ABF5A96A-0164-D249-9D0D-2E7DB009D834}"/>
              </a:ext>
            </a:extLst>
          </p:cNvPr>
          <p:cNvSpPr/>
          <p:nvPr/>
        </p:nvSpPr>
        <p:spPr>
          <a:xfrm>
            <a:off x="226749" y="4320190"/>
            <a:ext cx="1670793" cy="58722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Write to the head teacher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D9A8D1F-6C14-4F4B-805D-116B4D6CFBF6}"/>
              </a:ext>
            </a:extLst>
          </p:cNvPr>
          <p:cNvGrpSpPr/>
          <p:nvPr/>
        </p:nvGrpSpPr>
        <p:grpSpPr>
          <a:xfrm>
            <a:off x="235552" y="4001407"/>
            <a:ext cx="348097" cy="366242"/>
            <a:chOff x="2942070" y="3694348"/>
            <a:chExt cx="740644" cy="779252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46BB9D43-51FC-A24C-B75F-98ACC096A941}"/>
                </a:ext>
              </a:extLst>
            </p:cNvPr>
            <p:cNvGrpSpPr/>
            <p:nvPr/>
          </p:nvGrpSpPr>
          <p:grpSpPr>
            <a:xfrm>
              <a:off x="2942070" y="3694348"/>
              <a:ext cx="740644" cy="779252"/>
              <a:chOff x="2719707" y="3126481"/>
              <a:chExt cx="2175344" cy="2288738"/>
            </a:xfrm>
          </p:grpSpPr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AF6AFD2E-4FCA-674E-8426-C4074CCC703D}"/>
                  </a:ext>
                </a:extLst>
              </p:cNvPr>
              <p:cNvGrpSpPr/>
              <p:nvPr/>
            </p:nvGrpSpPr>
            <p:grpSpPr>
              <a:xfrm rot="17226833">
                <a:off x="2716545" y="3309830"/>
                <a:ext cx="1966833" cy="1960509"/>
                <a:chOff x="2072829" y="2679564"/>
                <a:chExt cx="2472856" cy="2464905"/>
              </a:xfrm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5" name="Freeform 134">
                  <a:extLst>
                    <a:ext uri="{FF2B5EF4-FFF2-40B4-BE49-F238E27FC236}">
                      <a16:creationId xmlns:a16="http://schemas.microsoft.com/office/drawing/2014/main" id="{287765D2-EA15-5143-A51A-DE4C031AD0F5}"/>
                    </a:ext>
                  </a:extLst>
                </p:cNvPr>
                <p:cNvSpPr/>
                <p:nvPr/>
              </p:nvSpPr>
              <p:spPr>
                <a:xfrm>
                  <a:off x="2099159" y="2711387"/>
                  <a:ext cx="2422688" cy="2425147"/>
                </a:xfrm>
                <a:custGeom>
                  <a:avLst/>
                  <a:gdLst>
                    <a:gd name="connsiteX0" fmla="*/ 15903 w 2441051"/>
                    <a:gd name="connsiteY0" fmla="*/ 23854 h 2425148"/>
                    <a:gd name="connsiteX1" fmla="*/ 914400 w 2441051"/>
                    <a:gd name="connsiteY1" fmla="*/ 39756 h 2425148"/>
                    <a:gd name="connsiteX2" fmla="*/ 1757239 w 2441051"/>
                    <a:gd name="connsiteY2" fmla="*/ 23854 h 2425148"/>
                    <a:gd name="connsiteX3" fmla="*/ 2441051 w 2441051"/>
                    <a:gd name="connsiteY3" fmla="*/ 0 h 2425148"/>
                    <a:gd name="connsiteX4" fmla="*/ 2337684 w 2441051"/>
                    <a:gd name="connsiteY4" fmla="*/ 381662 h 2425148"/>
                    <a:gd name="connsiteX5" fmla="*/ 2369489 w 2441051"/>
                    <a:gd name="connsiteY5" fmla="*/ 1510748 h 2425148"/>
                    <a:gd name="connsiteX6" fmla="*/ 2441051 w 2441051"/>
                    <a:gd name="connsiteY6" fmla="*/ 2425148 h 2425148"/>
                    <a:gd name="connsiteX7" fmla="*/ 1606164 w 2441051"/>
                    <a:gd name="connsiteY7" fmla="*/ 2329732 h 2425148"/>
                    <a:gd name="connsiteX8" fmla="*/ 739472 w 2441051"/>
                    <a:gd name="connsiteY8" fmla="*/ 2250219 h 2425148"/>
                    <a:gd name="connsiteX9" fmla="*/ 294199 w 2441051"/>
                    <a:gd name="connsiteY9" fmla="*/ 2258170 h 2425148"/>
                    <a:gd name="connsiteX10" fmla="*/ 63611 w 2441051"/>
                    <a:gd name="connsiteY10" fmla="*/ 2345635 h 2425148"/>
                    <a:gd name="connsiteX11" fmla="*/ 7952 w 2441051"/>
                    <a:gd name="connsiteY11" fmla="*/ 2115047 h 2425148"/>
                    <a:gd name="connsiteX12" fmla="*/ 0 w 2441051"/>
                    <a:gd name="connsiteY12" fmla="*/ 1176793 h 2425148"/>
                    <a:gd name="connsiteX13" fmla="*/ 0 w 2441051"/>
                    <a:gd name="connsiteY13" fmla="*/ 302149 h 2425148"/>
                    <a:gd name="connsiteX14" fmla="*/ 15903 w 2441051"/>
                    <a:gd name="connsiteY14" fmla="*/ 23854 h 24251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41051" h="2425148">
                      <a:moveTo>
                        <a:pt x="15903" y="23854"/>
                      </a:moveTo>
                      <a:lnTo>
                        <a:pt x="914400" y="39756"/>
                      </a:lnTo>
                      <a:lnTo>
                        <a:pt x="1757239" y="23854"/>
                      </a:lnTo>
                      <a:lnTo>
                        <a:pt x="2441051" y="0"/>
                      </a:lnTo>
                      <a:lnTo>
                        <a:pt x="2337684" y="381662"/>
                      </a:lnTo>
                      <a:lnTo>
                        <a:pt x="2369489" y="1510748"/>
                      </a:lnTo>
                      <a:lnTo>
                        <a:pt x="2441051" y="2425148"/>
                      </a:lnTo>
                      <a:lnTo>
                        <a:pt x="1606164" y="2329732"/>
                      </a:lnTo>
                      <a:lnTo>
                        <a:pt x="739472" y="2250219"/>
                      </a:lnTo>
                      <a:lnTo>
                        <a:pt x="294199" y="2258170"/>
                      </a:lnTo>
                      <a:lnTo>
                        <a:pt x="63611" y="2345635"/>
                      </a:lnTo>
                      <a:lnTo>
                        <a:pt x="7952" y="2115047"/>
                      </a:lnTo>
                      <a:cubicBezTo>
                        <a:pt x="5301" y="1802296"/>
                        <a:pt x="2651" y="1489544"/>
                        <a:pt x="0" y="1176793"/>
                      </a:cubicBezTo>
                      <a:lnTo>
                        <a:pt x="0" y="302149"/>
                      </a:lnTo>
                      <a:lnTo>
                        <a:pt x="15903" y="23854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grpSp>
              <p:nvGrpSpPr>
                <p:cNvPr id="136" name="Group 135">
                  <a:extLst>
                    <a:ext uri="{FF2B5EF4-FFF2-40B4-BE49-F238E27FC236}">
                      <a16:creationId xmlns:a16="http://schemas.microsoft.com/office/drawing/2014/main" id="{0E29D5BD-94C7-7E43-AAC3-22D2481A230D}"/>
                    </a:ext>
                  </a:extLst>
                </p:cNvPr>
                <p:cNvGrpSpPr/>
                <p:nvPr/>
              </p:nvGrpSpPr>
              <p:grpSpPr>
                <a:xfrm>
                  <a:off x="2072829" y="2679564"/>
                  <a:ext cx="2472856" cy="2464905"/>
                  <a:chOff x="2067339" y="2623930"/>
                  <a:chExt cx="2472856" cy="2464905"/>
                </a:xfrm>
                <a:effectLst/>
              </p:grpSpPr>
              <p:sp>
                <p:nvSpPr>
                  <p:cNvPr id="137" name="Freeform 136">
                    <a:extLst>
                      <a:ext uri="{FF2B5EF4-FFF2-40B4-BE49-F238E27FC236}">
                        <a16:creationId xmlns:a16="http://schemas.microsoft.com/office/drawing/2014/main" id="{58EC20DB-BED9-4A4B-A72B-E494EE49FE82}"/>
                      </a:ext>
                    </a:extLst>
                  </p:cNvPr>
                  <p:cNvSpPr/>
                  <p:nvPr/>
                </p:nvSpPr>
                <p:spPr>
                  <a:xfrm>
                    <a:off x="2067339" y="2631882"/>
                    <a:ext cx="2449002" cy="47708"/>
                  </a:xfrm>
                  <a:custGeom>
                    <a:avLst/>
                    <a:gdLst>
                      <a:gd name="connsiteX0" fmla="*/ 0 w 2449002"/>
                      <a:gd name="connsiteY0" fmla="*/ 47708 h 47708"/>
                      <a:gd name="connsiteX1" fmla="*/ 1812898 w 2449002"/>
                      <a:gd name="connsiteY1" fmla="*/ 39756 h 47708"/>
                      <a:gd name="connsiteX2" fmla="*/ 2449002 w 2449002"/>
                      <a:gd name="connsiteY2" fmla="*/ 0 h 47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49002" h="47708">
                        <a:moveTo>
                          <a:pt x="0" y="47708"/>
                        </a:moveTo>
                        <a:lnTo>
                          <a:pt x="1812898" y="39756"/>
                        </a:lnTo>
                        <a:cubicBezTo>
                          <a:pt x="2221065" y="31805"/>
                          <a:pt x="2449002" y="0"/>
                          <a:pt x="2449002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38" name="Freeform 137">
                    <a:extLst>
                      <a:ext uri="{FF2B5EF4-FFF2-40B4-BE49-F238E27FC236}">
                        <a16:creationId xmlns:a16="http://schemas.microsoft.com/office/drawing/2014/main" id="{0022530B-D64D-E040-8E94-B48992F24F7C}"/>
                      </a:ext>
                    </a:extLst>
                  </p:cNvPr>
                  <p:cNvSpPr/>
                  <p:nvPr/>
                </p:nvSpPr>
                <p:spPr>
                  <a:xfrm>
                    <a:off x="4428740" y="2623930"/>
                    <a:ext cx="103503" cy="2464905"/>
                  </a:xfrm>
                  <a:custGeom>
                    <a:avLst/>
                    <a:gdLst>
                      <a:gd name="connsiteX0" fmla="*/ 103503 w 103503"/>
                      <a:gd name="connsiteY0" fmla="*/ 2464905 h 2464905"/>
                      <a:gd name="connsiteX1" fmla="*/ 137 w 103503"/>
                      <a:gd name="connsiteY1" fmla="*/ 834887 h 2464905"/>
                      <a:gd name="connsiteX2" fmla="*/ 79650 w 103503"/>
                      <a:gd name="connsiteY2" fmla="*/ 0 h 2464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3503" h="2464905">
                        <a:moveTo>
                          <a:pt x="103503" y="2464905"/>
                        </a:moveTo>
                        <a:cubicBezTo>
                          <a:pt x="53807" y="1855304"/>
                          <a:pt x="4112" y="1245704"/>
                          <a:pt x="137" y="834887"/>
                        </a:cubicBezTo>
                        <a:cubicBezTo>
                          <a:pt x="-3838" y="424070"/>
                          <a:pt x="79650" y="0"/>
                          <a:pt x="7965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39" name="Freeform 138">
                    <a:extLst>
                      <a:ext uri="{FF2B5EF4-FFF2-40B4-BE49-F238E27FC236}">
                        <a16:creationId xmlns:a16="http://schemas.microsoft.com/office/drawing/2014/main" id="{C7AF175D-7CDF-AE4B-A385-0DBEA0301AFF}"/>
                      </a:ext>
                    </a:extLst>
                  </p:cNvPr>
                  <p:cNvSpPr/>
                  <p:nvPr/>
                </p:nvSpPr>
                <p:spPr>
                  <a:xfrm>
                    <a:off x="2079239" y="2671638"/>
                    <a:ext cx="67613" cy="2353586"/>
                  </a:xfrm>
                  <a:custGeom>
                    <a:avLst/>
                    <a:gdLst>
                      <a:gd name="connsiteX0" fmla="*/ 11954 w 67613"/>
                      <a:gd name="connsiteY0" fmla="*/ 0 h 2353586"/>
                      <a:gd name="connsiteX1" fmla="*/ 4003 w 67613"/>
                      <a:gd name="connsiteY1" fmla="*/ 1653872 h 2353586"/>
                      <a:gd name="connsiteX2" fmla="*/ 67613 w 67613"/>
                      <a:gd name="connsiteY2" fmla="*/ 2353586 h 23535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7613" h="2353586">
                        <a:moveTo>
                          <a:pt x="11954" y="0"/>
                        </a:moveTo>
                        <a:cubicBezTo>
                          <a:pt x="3340" y="630804"/>
                          <a:pt x="-5274" y="1261608"/>
                          <a:pt x="4003" y="1653872"/>
                        </a:cubicBezTo>
                        <a:cubicBezTo>
                          <a:pt x="13280" y="2046136"/>
                          <a:pt x="67613" y="2353586"/>
                          <a:pt x="67613" y="235358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40" name="Freeform 139">
                    <a:extLst>
                      <a:ext uri="{FF2B5EF4-FFF2-40B4-BE49-F238E27FC236}">
                        <a16:creationId xmlns:a16="http://schemas.microsoft.com/office/drawing/2014/main" id="{93CF1BE0-D129-A946-A602-5F4B82648A9C}"/>
                      </a:ext>
                    </a:extLst>
                  </p:cNvPr>
                  <p:cNvSpPr/>
                  <p:nvPr/>
                </p:nvSpPr>
                <p:spPr>
                  <a:xfrm>
                    <a:off x="2130950" y="4905259"/>
                    <a:ext cx="2409245" cy="167673"/>
                  </a:xfrm>
                  <a:custGeom>
                    <a:avLst/>
                    <a:gdLst>
                      <a:gd name="connsiteX0" fmla="*/ 2409245 w 2409245"/>
                      <a:gd name="connsiteY0" fmla="*/ 167673 h 167673"/>
                      <a:gd name="connsiteX1" fmla="*/ 580445 w 2409245"/>
                      <a:gd name="connsiteY1" fmla="*/ 696 h 167673"/>
                      <a:gd name="connsiteX2" fmla="*/ 0 w 2409245"/>
                      <a:gd name="connsiteY2" fmla="*/ 104063 h 167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09245" h="167673">
                        <a:moveTo>
                          <a:pt x="2409245" y="167673"/>
                        </a:moveTo>
                        <a:cubicBezTo>
                          <a:pt x="1695615" y="89485"/>
                          <a:pt x="981986" y="11298"/>
                          <a:pt x="580445" y="696"/>
                        </a:cubicBezTo>
                        <a:cubicBezTo>
                          <a:pt x="178904" y="-9906"/>
                          <a:pt x="0" y="104063"/>
                          <a:pt x="0" y="10406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</p:grpSp>
          </p:grpSp>
          <p:sp>
            <p:nvSpPr>
              <p:cNvPr id="134" name="Freeform 133">
                <a:extLst>
                  <a:ext uri="{FF2B5EF4-FFF2-40B4-BE49-F238E27FC236}">
                    <a16:creationId xmlns:a16="http://schemas.microsoft.com/office/drawing/2014/main" id="{4ADE8D99-23FF-1F47-B162-4C7F7CF44E36}"/>
                  </a:ext>
                </a:extLst>
              </p:cNvPr>
              <p:cNvSpPr/>
              <p:nvPr/>
            </p:nvSpPr>
            <p:spPr>
              <a:xfrm>
                <a:off x="3066253" y="3126481"/>
                <a:ext cx="1828798" cy="2288738"/>
              </a:xfrm>
              <a:custGeom>
                <a:avLst/>
                <a:gdLst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481840 w 1828800"/>
                  <a:gd name="connsiteY12" fmla="*/ 2108048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5 w 1828800"/>
                  <a:gd name="connsiteY1" fmla="*/ 160143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8800" h="2288738">
                    <a:moveTo>
                      <a:pt x="0" y="0"/>
                    </a:moveTo>
                    <a:lnTo>
                      <a:pt x="262825" y="160143"/>
                    </a:lnTo>
                    <a:lnTo>
                      <a:pt x="684432" y="268297"/>
                    </a:lnTo>
                    <a:lnTo>
                      <a:pt x="1330535" y="421610"/>
                    </a:lnTo>
                    <a:lnTo>
                      <a:pt x="1828800" y="531119"/>
                    </a:lnTo>
                    <a:lnTo>
                      <a:pt x="1642635" y="914400"/>
                    </a:lnTo>
                    <a:lnTo>
                      <a:pt x="1494798" y="1281256"/>
                    </a:lnTo>
                    <a:lnTo>
                      <a:pt x="1341486" y="1680963"/>
                    </a:lnTo>
                    <a:lnTo>
                      <a:pt x="1248403" y="1916408"/>
                    </a:lnTo>
                    <a:lnTo>
                      <a:pt x="1199124" y="2140901"/>
                    </a:lnTo>
                    <a:lnTo>
                      <a:pt x="1210075" y="2288738"/>
                    </a:lnTo>
                    <a:lnTo>
                      <a:pt x="858941" y="2177876"/>
                    </a:lnTo>
                    <a:lnTo>
                      <a:pt x="501684" y="2048523"/>
                    </a:lnTo>
                    <a:lnTo>
                      <a:pt x="788465" y="2080671"/>
                    </a:lnTo>
                    <a:lnTo>
                      <a:pt x="1034860" y="1867129"/>
                    </a:lnTo>
                    <a:lnTo>
                      <a:pt x="1429093" y="1237452"/>
                    </a:lnTo>
                    <a:lnTo>
                      <a:pt x="1412666" y="925351"/>
                    </a:lnTo>
                    <a:lnTo>
                      <a:pt x="1171747" y="492791"/>
                    </a:lnTo>
                    <a:lnTo>
                      <a:pt x="489373" y="3763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12E61A82-18E1-5447-8FE2-FF8A1ADAD160}"/>
                </a:ext>
              </a:extLst>
            </p:cNvPr>
            <p:cNvSpPr/>
            <p:nvPr/>
          </p:nvSpPr>
          <p:spPr>
            <a:xfrm>
              <a:off x="3092450" y="3845113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8E4F8D41-411D-B44C-BC79-8099395A2121}"/>
                </a:ext>
              </a:extLst>
            </p:cNvPr>
            <p:cNvSpPr/>
            <p:nvPr/>
          </p:nvSpPr>
          <p:spPr>
            <a:xfrm rot="2648074" flipH="1">
              <a:off x="3066400" y="3987281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4F3755CE-F8EB-404C-8790-E71C62E76BAA}"/>
                </a:ext>
              </a:extLst>
            </p:cNvPr>
            <p:cNvSpPr/>
            <p:nvPr/>
          </p:nvSpPr>
          <p:spPr>
            <a:xfrm rot="1977655" flipH="1">
              <a:off x="3015475" y="4099184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8ED3F454-1F5A-DD4E-8BF2-8EC5A2664255}"/>
                </a:ext>
              </a:extLst>
            </p:cNvPr>
            <p:cNvSpPr/>
            <p:nvPr/>
          </p:nvSpPr>
          <p:spPr>
            <a:xfrm rot="21419343">
              <a:off x="3010749" y="4095560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F4CE5F99-0978-8147-B7B7-37634A51A6B5}"/>
                </a:ext>
              </a:extLst>
            </p:cNvPr>
            <p:cNvSpPr/>
            <p:nvPr/>
          </p:nvSpPr>
          <p:spPr>
            <a:xfrm rot="489762">
              <a:off x="2977747" y="4204703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08955B4F-3C39-644C-9199-90FB222DAAC0}"/>
                </a:ext>
              </a:extLst>
            </p:cNvPr>
            <p:cNvSpPr/>
            <p:nvPr/>
          </p:nvSpPr>
          <p:spPr>
            <a:xfrm rot="489762">
              <a:off x="3050677" y="3986788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1420FD04-6531-B044-BD22-737BDA54A1E0}"/>
              </a:ext>
            </a:extLst>
          </p:cNvPr>
          <p:cNvGrpSpPr/>
          <p:nvPr/>
        </p:nvGrpSpPr>
        <p:grpSpPr>
          <a:xfrm flipH="1">
            <a:off x="2961464" y="3737094"/>
            <a:ext cx="509006" cy="759046"/>
            <a:chOff x="2743839" y="3101290"/>
            <a:chExt cx="1083010" cy="1615021"/>
          </a:xfrm>
        </p:grpSpPr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97FEC7F1-A291-164E-8DB4-2FD99B77E884}"/>
                </a:ext>
              </a:extLst>
            </p:cNvPr>
            <p:cNvGrpSpPr/>
            <p:nvPr/>
          </p:nvGrpSpPr>
          <p:grpSpPr>
            <a:xfrm rot="20967730" flipH="1">
              <a:off x="2743839" y="3101290"/>
              <a:ext cx="1083010" cy="1615021"/>
              <a:chOff x="10927688" y="2249233"/>
              <a:chExt cx="1735216" cy="2587616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4C83E584-7105-CC41-AE9A-3EDC7BAECB4B}"/>
                  </a:ext>
                </a:extLst>
              </p:cNvPr>
              <p:cNvGrpSpPr/>
              <p:nvPr/>
            </p:nvGrpSpPr>
            <p:grpSpPr>
              <a:xfrm>
                <a:off x="11308711" y="3014478"/>
                <a:ext cx="984205" cy="1822371"/>
                <a:chOff x="1593347" y="3534383"/>
                <a:chExt cx="682925" cy="1264516"/>
              </a:xfrm>
            </p:grpSpPr>
            <p:sp>
              <p:nvSpPr>
                <p:cNvPr id="177" name="Freeform 176">
                  <a:extLst>
                    <a:ext uri="{FF2B5EF4-FFF2-40B4-BE49-F238E27FC236}">
                      <a16:creationId xmlns:a16="http://schemas.microsoft.com/office/drawing/2014/main" id="{1D7E9F16-A0C1-5F42-B57D-9FCF3324625D}"/>
                    </a:ext>
                  </a:extLst>
                </p:cNvPr>
                <p:cNvSpPr/>
                <p:nvPr/>
              </p:nvSpPr>
              <p:spPr>
                <a:xfrm flipH="1">
                  <a:off x="1593347" y="3548262"/>
                  <a:ext cx="660173" cy="1250637"/>
                </a:xfrm>
                <a:custGeom>
                  <a:avLst/>
                  <a:gdLst>
                    <a:gd name="connsiteX0" fmla="*/ 660173 w 660173"/>
                    <a:gd name="connsiteY0" fmla="*/ 1250637 h 1250637"/>
                    <a:gd name="connsiteX1" fmla="*/ 602766 w 660173"/>
                    <a:gd name="connsiteY1" fmla="*/ 537159 h 1250637"/>
                    <a:gd name="connsiteX2" fmla="*/ 651972 w 660173"/>
                    <a:gd name="connsiteY2" fmla="*/ 28703 h 1250637"/>
                    <a:gd name="connsiteX3" fmla="*/ 516657 w 660173"/>
                    <a:gd name="connsiteY3" fmla="*/ 118913 h 1250637"/>
                    <a:gd name="connsiteX4" fmla="*/ 356739 w 660173"/>
                    <a:gd name="connsiteY4" fmla="*/ 118913 h 1250637"/>
                    <a:gd name="connsiteX5" fmla="*/ 164018 w 660173"/>
                    <a:gd name="connsiteY5" fmla="*/ 86109 h 1250637"/>
                    <a:gd name="connsiteX6" fmla="*/ 65608 w 660173"/>
                    <a:gd name="connsiteY6" fmla="*/ 0 h 1250637"/>
                    <a:gd name="connsiteX7" fmla="*/ 0 w 660173"/>
                    <a:gd name="connsiteY7" fmla="*/ 451049 h 1250637"/>
                    <a:gd name="connsiteX8" fmla="*/ 41005 w 660173"/>
                    <a:gd name="connsiteY8" fmla="*/ 1115322 h 1250637"/>
                    <a:gd name="connsiteX9" fmla="*/ 65608 w 660173"/>
                    <a:gd name="connsiteY9" fmla="*/ 1185029 h 1250637"/>
                    <a:gd name="connsiteX10" fmla="*/ 660173 w 660173"/>
                    <a:gd name="connsiteY10" fmla="*/ 1250637 h 1250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0173" h="1250637">
                      <a:moveTo>
                        <a:pt x="660173" y="1250637"/>
                      </a:moveTo>
                      <a:lnTo>
                        <a:pt x="602766" y="537159"/>
                      </a:lnTo>
                      <a:lnTo>
                        <a:pt x="651972" y="28703"/>
                      </a:lnTo>
                      <a:lnTo>
                        <a:pt x="516657" y="118913"/>
                      </a:lnTo>
                      <a:lnTo>
                        <a:pt x="356739" y="118913"/>
                      </a:lnTo>
                      <a:lnTo>
                        <a:pt x="164018" y="86109"/>
                      </a:lnTo>
                      <a:lnTo>
                        <a:pt x="65608" y="0"/>
                      </a:lnTo>
                      <a:lnTo>
                        <a:pt x="0" y="451049"/>
                      </a:lnTo>
                      <a:lnTo>
                        <a:pt x="41005" y="1115322"/>
                      </a:lnTo>
                      <a:lnTo>
                        <a:pt x="65608" y="1185029"/>
                      </a:lnTo>
                      <a:lnTo>
                        <a:pt x="660173" y="1250637"/>
                      </a:ln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78" name="Freeform 177">
                  <a:extLst>
                    <a:ext uri="{FF2B5EF4-FFF2-40B4-BE49-F238E27FC236}">
                      <a16:creationId xmlns:a16="http://schemas.microsoft.com/office/drawing/2014/main" id="{D1F681EA-8A56-834A-9F65-8555945E467F}"/>
                    </a:ext>
                  </a:extLst>
                </p:cNvPr>
                <p:cNvSpPr/>
                <p:nvPr/>
              </p:nvSpPr>
              <p:spPr>
                <a:xfrm>
                  <a:off x="1750979" y="3534383"/>
                  <a:ext cx="525293" cy="1212715"/>
                </a:xfrm>
                <a:custGeom>
                  <a:avLst/>
                  <a:gdLst>
                    <a:gd name="connsiteX0" fmla="*/ 181583 w 525293"/>
                    <a:gd name="connsiteY0" fmla="*/ 136187 h 1212715"/>
                    <a:gd name="connsiteX1" fmla="*/ 330740 w 525293"/>
                    <a:gd name="connsiteY1" fmla="*/ 90791 h 1212715"/>
                    <a:gd name="connsiteX2" fmla="*/ 473412 w 525293"/>
                    <a:gd name="connsiteY2" fmla="*/ 0 h 1212715"/>
                    <a:gd name="connsiteX3" fmla="*/ 512323 w 525293"/>
                    <a:gd name="connsiteY3" fmla="*/ 239949 h 1212715"/>
                    <a:gd name="connsiteX4" fmla="*/ 525293 w 525293"/>
                    <a:gd name="connsiteY4" fmla="*/ 518808 h 1212715"/>
                    <a:gd name="connsiteX5" fmla="*/ 466927 w 525293"/>
                    <a:gd name="connsiteY5" fmla="*/ 1199745 h 1212715"/>
                    <a:gd name="connsiteX6" fmla="*/ 382621 w 525293"/>
                    <a:gd name="connsiteY6" fmla="*/ 1212715 h 1212715"/>
                    <a:gd name="connsiteX7" fmla="*/ 363166 w 525293"/>
                    <a:gd name="connsiteY7" fmla="*/ 492868 h 1212715"/>
                    <a:gd name="connsiteX8" fmla="*/ 220493 w 525293"/>
                    <a:gd name="connsiteY8" fmla="*/ 220494 h 1212715"/>
                    <a:gd name="connsiteX9" fmla="*/ 0 w 525293"/>
                    <a:gd name="connsiteY9" fmla="*/ 103762 h 1212715"/>
                    <a:gd name="connsiteX10" fmla="*/ 181583 w 525293"/>
                    <a:gd name="connsiteY10" fmla="*/ 136187 h 12127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25293" h="1212715">
                      <a:moveTo>
                        <a:pt x="181583" y="136187"/>
                      </a:moveTo>
                      <a:lnTo>
                        <a:pt x="330740" y="90791"/>
                      </a:lnTo>
                      <a:lnTo>
                        <a:pt x="473412" y="0"/>
                      </a:lnTo>
                      <a:lnTo>
                        <a:pt x="512323" y="239949"/>
                      </a:lnTo>
                      <a:lnTo>
                        <a:pt x="525293" y="518808"/>
                      </a:lnTo>
                      <a:lnTo>
                        <a:pt x="466927" y="1199745"/>
                      </a:lnTo>
                      <a:lnTo>
                        <a:pt x="382621" y="1212715"/>
                      </a:lnTo>
                      <a:lnTo>
                        <a:pt x="363166" y="492868"/>
                      </a:lnTo>
                      <a:lnTo>
                        <a:pt x="220493" y="220494"/>
                      </a:lnTo>
                      <a:lnTo>
                        <a:pt x="0" y="103762"/>
                      </a:lnTo>
                      <a:lnTo>
                        <a:pt x="181583" y="136187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79" name="Freeform 178">
                  <a:extLst>
                    <a:ext uri="{FF2B5EF4-FFF2-40B4-BE49-F238E27FC236}">
                      <a16:creationId xmlns:a16="http://schemas.microsoft.com/office/drawing/2014/main" id="{C6F68789-A1AA-8D4B-8952-EF5529511821}"/>
                    </a:ext>
                  </a:extLst>
                </p:cNvPr>
                <p:cNvSpPr/>
                <p:nvPr/>
              </p:nvSpPr>
              <p:spPr>
                <a:xfrm flipH="1">
                  <a:off x="1598856" y="3573013"/>
                  <a:ext cx="52754" cy="1203220"/>
                </a:xfrm>
                <a:custGeom>
                  <a:avLst/>
                  <a:gdLst>
                    <a:gd name="connsiteX0" fmla="*/ 292160 w 317856"/>
                    <a:gd name="connsiteY0" fmla="*/ 0 h 2100270"/>
                    <a:gd name="connsiteX1" fmla="*/ 60 w 317856"/>
                    <a:gd name="connsiteY1" fmla="*/ 1079500 h 2100270"/>
                    <a:gd name="connsiteX2" fmla="*/ 266760 w 317856"/>
                    <a:gd name="connsiteY2" fmla="*/ 1993900 h 2100270"/>
                    <a:gd name="connsiteX3" fmla="*/ 317560 w 317856"/>
                    <a:gd name="connsiteY3" fmla="*/ 2044700 h 2100270"/>
                    <a:gd name="connsiteX0" fmla="*/ 195706 w 221402"/>
                    <a:gd name="connsiteY0" fmla="*/ 0 h 2100270"/>
                    <a:gd name="connsiteX1" fmla="*/ 109 w 221402"/>
                    <a:gd name="connsiteY1" fmla="*/ 1094211 h 2100270"/>
                    <a:gd name="connsiteX2" fmla="*/ 170306 w 221402"/>
                    <a:gd name="connsiteY2" fmla="*/ 1993900 h 2100270"/>
                    <a:gd name="connsiteX3" fmla="*/ 221106 w 221402"/>
                    <a:gd name="connsiteY3" fmla="*/ 2044700 h 2100270"/>
                    <a:gd name="connsiteX0" fmla="*/ 196403 w 266448"/>
                    <a:gd name="connsiteY0" fmla="*/ 0 h 2068750"/>
                    <a:gd name="connsiteX1" fmla="*/ 806 w 266448"/>
                    <a:gd name="connsiteY1" fmla="*/ 1094211 h 2068750"/>
                    <a:gd name="connsiteX2" fmla="*/ 248078 w 266448"/>
                    <a:gd name="connsiteY2" fmla="*/ 1902677 h 2068750"/>
                    <a:gd name="connsiteX3" fmla="*/ 221803 w 266448"/>
                    <a:gd name="connsiteY3" fmla="*/ 2044700 h 2068750"/>
                    <a:gd name="connsiteX0" fmla="*/ 196403 w 248080"/>
                    <a:gd name="connsiteY0" fmla="*/ 0 h 1902676"/>
                    <a:gd name="connsiteX1" fmla="*/ 806 w 248080"/>
                    <a:gd name="connsiteY1" fmla="*/ 1094211 h 1902676"/>
                    <a:gd name="connsiteX2" fmla="*/ 248078 w 248080"/>
                    <a:gd name="connsiteY2" fmla="*/ 1902677 h 1902676"/>
                    <a:gd name="connsiteX0" fmla="*/ 197051 w 269918"/>
                    <a:gd name="connsiteY0" fmla="*/ 0 h 2052354"/>
                    <a:gd name="connsiteX1" fmla="*/ 1454 w 269918"/>
                    <a:gd name="connsiteY1" fmla="*/ 1094211 h 2052354"/>
                    <a:gd name="connsiteX2" fmla="*/ 269916 w 269918"/>
                    <a:gd name="connsiteY2" fmla="*/ 2052355 h 20523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9918" h="2052354">
                      <a:moveTo>
                        <a:pt x="197051" y="0"/>
                      </a:moveTo>
                      <a:cubicBezTo>
                        <a:pt x="53117" y="373591"/>
                        <a:pt x="-10690" y="752152"/>
                        <a:pt x="1454" y="1094211"/>
                      </a:cubicBezTo>
                      <a:cubicBezTo>
                        <a:pt x="13598" y="1436270"/>
                        <a:pt x="216999" y="1891488"/>
                        <a:pt x="269916" y="2052355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80" name="Freeform 179">
                  <a:extLst>
                    <a:ext uri="{FF2B5EF4-FFF2-40B4-BE49-F238E27FC236}">
                      <a16:creationId xmlns:a16="http://schemas.microsoft.com/office/drawing/2014/main" id="{65029AC9-7D7C-4E49-A9D3-D11BB2D8E06D}"/>
                    </a:ext>
                  </a:extLst>
                </p:cNvPr>
                <p:cNvSpPr/>
                <p:nvPr/>
              </p:nvSpPr>
              <p:spPr>
                <a:xfrm flipH="1">
                  <a:off x="2219505" y="3545018"/>
                  <a:ext cx="49015" cy="1201724"/>
                </a:xfrm>
                <a:custGeom>
                  <a:avLst/>
                  <a:gdLst>
                    <a:gd name="connsiteX0" fmla="*/ 203474 w 241574"/>
                    <a:gd name="connsiteY0" fmla="*/ 0 h 2057400"/>
                    <a:gd name="connsiteX1" fmla="*/ 274 w 241574"/>
                    <a:gd name="connsiteY1" fmla="*/ 863600 h 2057400"/>
                    <a:gd name="connsiteX2" fmla="*/ 241574 w 241574"/>
                    <a:gd name="connsiteY2" fmla="*/ 2057400 h 2057400"/>
                    <a:gd name="connsiteX0" fmla="*/ 506436 w 506439"/>
                    <a:gd name="connsiteY0" fmla="*/ 0 h 1836386"/>
                    <a:gd name="connsiteX1" fmla="*/ 303236 w 506439"/>
                    <a:gd name="connsiteY1" fmla="*/ 863600 h 1836386"/>
                    <a:gd name="connsiteX2" fmla="*/ 3 w 506439"/>
                    <a:gd name="connsiteY2" fmla="*/ 1836386 h 1836386"/>
                    <a:gd name="connsiteX0" fmla="*/ 203474 w 208318"/>
                    <a:gd name="connsiteY0" fmla="*/ 0 h 1947265"/>
                    <a:gd name="connsiteX1" fmla="*/ 274 w 208318"/>
                    <a:gd name="connsiteY1" fmla="*/ 863600 h 1947265"/>
                    <a:gd name="connsiteX2" fmla="*/ 208317 w 208318"/>
                    <a:gd name="connsiteY2" fmla="*/ 1947265 h 1947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08318" h="1947265">
                      <a:moveTo>
                        <a:pt x="203474" y="0"/>
                      </a:moveTo>
                      <a:cubicBezTo>
                        <a:pt x="98699" y="260350"/>
                        <a:pt x="-6076" y="520700"/>
                        <a:pt x="274" y="863600"/>
                      </a:cubicBezTo>
                      <a:cubicBezTo>
                        <a:pt x="6624" y="1206500"/>
                        <a:pt x="208317" y="1947265"/>
                        <a:pt x="208317" y="1947265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81" name="Freeform 180">
                  <a:extLst>
                    <a:ext uri="{FF2B5EF4-FFF2-40B4-BE49-F238E27FC236}">
                      <a16:creationId xmlns:a16="http://schemas.microsoft.com/office/drawing/2014/main" id="{E07A85A3-10BC-6A42-B982-D3614B2A6AEF}"/>
                    </a:ext>
                  </a:extLst>
                </p:cNvPr>
                <p:cNvSpPr/>
                <p:nvPr/>
              </p:nvSpPr>
              <p:spPr>
                <a:xfrm>
                  <a:off x="1604263" y="3565210"/>
                  <a:ext cx="607911" cy="122280"/>
                </a:xfrm>
                <a:custGeom>
                  <a:avLst/>
                  <a:gdLst>
                    <a:gd name="connsiteX0" fmla="*/ 0 w 606340"/>
                    <a:gd name="connsiteY0" fmla="*/ 9779 h 122280"/>
                    <a:gd name="connsiteX1" fmla="*/ 322729 w 606340"/>
                    <a:gd name="connsiteY1" fmla="*/ 122246 h 122280"/>
                    <a:gd name="connsiteX2" fmla="*/ 606340 w 606340"/>
                    <a:gd name="connsiteY2" fmla="*/ 0 h 122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6340" h="122280">
                      <a:moveTo>
                        <a:pt x="0" y="9779"/>
                      </a:moveTo>
                      <a:cubicBezTo>
                        <a:pt x="110836" y="66827"/>
                        <a:pt x="221672" y="123876"/>
                        <a:pt x="322729" y="122246"/>
                      </a:cubicBezTo>
                      <a:cubicBezTo>
                        <a:pt x="423786" y="120616"/>
                        <a:pt x="554997" y="30154"/>
                        <a:pt x="606340" y="0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  <p:sp>
            <p:nvSpPr>
              <p:cNvPr id="171" name="Freeform 170">
                <a:extLst>
                  <a:ext uri="{FF2B5EF4-FFF2-40B4-BE49-F238E27FC236}">
                    <a16:creationId xmlns:a16="http://schemas.microsoft.com/office/drawing/2014/main" id="{AC935FFA-D836-B343-AEB5-6F10C73FB3ED}"/>
                  </a:ext>
                </a:extLst>
              </p:cNvPr>
              <p:cNvSpPr/>
              <p:nvPr/>
            </p:nvSpPr>
            <p:spPr>
              <a:xfrm rot="20967730">
                <a:off x="11983857" y="3024879"/>
                <a:ext cx="679047" cy="665422"/>
              </a:xfrm>
              <a:custGeom>
                <a:avLst/>
                <a:gdLst>
                  <a:gd name="connsiteX0" fmla="*/ 0 w 894736"/>
                  <a:gd name="connsiteY0" fmla="*/ 0 h 397400"/>
                  <a:gd name="connsiteX1" fmla="*/ 442452 w 894736"/>
                  <a:gd name="connsiteY1" fmla="*/ 393291 h 397400"/>
                  <a:gd name="connsiteX2" fmla="*/ 894736 w 894736"/>
                  <a:gd name="connsiteY2" fmla="*/ 216310 h 397400"/>
                  <a:gd name="connsiteX0" fmla="*/ 0 w 937499"/>
                  <a:gd name="connsiteY0" fmla="*/ 0 h 420217"/>
                  <a:gd name="connsiteX1" fmla="*/ 442452 w 937499"/>
                  <a:gd name="connsiteY1" fmla="*/ 393291 h 420217"/>
                  <a:gd name="connsiteX2" fmla="*/ 937499 w 937499"/>
                  <a:gd name="connsiteY2" fmla="*/ 386362 h 420217"/>
                  <a:gd name="connsiteX0" fmla="*/ 0 w 937499"/>
                  <a:gd name="connsiteY0" fmla="*/ 0 h 386362"/>
                  <a:gd name="connsiteX1" fmla="*/ 569157 w 937499"/>
                  <a:gd name="connsiteY1" fmla="*/ 253763 h 386362"/>
                  <a:gd name="connsiteX2" fmla="*/ 937499 w 937499"/>
                  <a:gd name="connsiteY2" fmla="*/ 386362 h 386362"/>
                  <a:gd name="connsiteX0" fmla="*/ 304212 w 889510"/>
                  <a:gd name="connsiteY0" fmla="*/ 0 h 665422"/>
                  <a:gd name="connsiteX1" fmla="*/ 873369 w 889510"/>
                  <a:gd name="connsiteY1" fmla="*/ 253763 h 665422"/>
                  <a:gd name="connsiteX2" fmla="*/ 0 w 889510"/>
                  <a:gd name="connsiteY2" fmla="*/ 665422 h 665422"/>
                  <a:gd name="connsiteX0" fmla="*/ 304212 w 739958"/>
                  <a:gd name="connsiteY0" fmla="*/ 0 h 665422"/>
                  <a:gd name="connsiteX1" fmla="*/ 721322 w 739958"/>
                  <a:gd name="connsiteY1" fmla="*/ 300272 h 665422"/>
                  <a:gd name="connsiteX2" fmla="*/ 0 w 739958"/>
                  <a:gd name="connsiteY2" fmla="*/ 665422 h 66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9958" h="665422">
                    <a:moveTo>
                      <a:pt x="304212" y="0"/>
                    </a:moveTo>
                    <a:cubicBezTo>
                      <a:pt x="450876" y="178619"/>
                      <a:pt x="565072" y="235878"/>
                      <a:pt x="721322" y="300272"/>
                    </a:cubicBezTo>
                    <a:cubicBezTo>
                      <a:pt x="877572" y="364666"/>
                      <a:pt x="0" y="665422"/>
                      <a:pt x="0" y="665422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172" name="Freeform 171">
                <a:extLst>
                  <a:ext uri="{FF2B5EF4-FFF2-40B4-BE49-F238E27FC236}">
                    <a16:creationId xmlns:a16="http://schemas.microsoft.com/office/drawing/2014/main" id="{2F64DEE6-71B7-A847-BCC1-07C55009C59A}"/>
                  </a:ext>
                </a:extLst>
              </p:cNvPr>
              <p:cNvSpPr/>
              <p:nvPr/>
            </p:nvSpPr>
            <p:spPr>
              <a:xfrm>
                <a:off x="10927688" y="3067689"/>
                <a:ext cx="591778" cy="698759"/>
              </a:xfrm>
              <a:custGeom>
                <a:avLst/>
                <a:gdLst>
                  <a:gd name="connsiteX0" fmla="*/ 0 w 776749"/>
                  <a:gd name="connsiteY0" fmla="*/ 1465006 h 1465006"/>
                  <a:gd name="connsiteX1" fmla="*/ 412955 w 776749"/>
                  <a:gd name="connsiteY1" fmla="*/ 511277 h 1465006"/>
                  <a:gd name="connsiteX2" fmla="*/ 776749 w 776749"/>
                  <a:gd name="connsiteY2" fmla="*/ 0 h 1465006"/>
                  <a:gd name="connsiteX0" fmla="*/ 0 w 1001793"/>
                  <a:gd name="connsiteY0" fmla="*/ 973598 h 1862660"/>
                  <a:gd name="connsiteX1" fmla="*/ 412955 w 1001793"/>
                  <a:gd name="connsiteY1" fmla="*/ 19869 h 1862660"/>
                  <a:gd name="connsiteX2" fmla="*/ 1001795 w 1001793"/>
                  <a:gd name="connsiteY2" fmla="*/ 1862659 h 1862660"/>
                  <a:gd name="connsiteX0" fmla="*/ 1252043 w 2253836"/>
                  <a:gd name="connsiteY0" fmla="*/ 66455 h 955516"/>
                  <a:gd name="connsiteX1" fmla="*/ 7856 w 2253836"/>
                  <a:gd name="connsiteY1" fmla="*/ 660501 h 955516"/>
                  <a:gd name="connsiteX2" fmla="*/ 2253838 w 2253836"/>
                  <a:gd name="connsiteY2" fmla="*/ 955516 h 955516"/>
                  <a:gd name="connsiteX0" fmla="*/ 1487761 w 2489554"/>
                  <a:gd name="connsiteY0" fmla="*/ 64286 h 953347"/>
                  <a:gd name="connsiteX1" fmla="*/ 6842 w 2489554"/>
                  <a:gd name="connsiteY1" fmla="*/ 705945 h 953347"/>
                  <a:gd name="connsiteX2" fmla="*/ 2489556 w 2489554"/>
                  <a:gd name="connsiteY2" fmla="*/ 953347 h 953347"/>
                  <a:gd name="connsiteX0" fmla="*/ 1487761 w 2008897"/>
                  <a:gd name="connsiteY0" fmla="*/ 64286 h 879698"/>
                  <a:gd name="connsiteX1" fmla="*/ 6842 w 2008897"/>
                  <a:gd name="connsiteY1" fmla="*/ 705945 h 879698"/>
                  <a:gd name="connsiteX2" fmla="*/ 2008897 w 2008897"/>
                  <a:gd name="connsiteY2" fmla="*/ 879698 h 879698"/>
                  <a:gd name="connsiteX0" fmla="*/ 1480919 w 2002055"/>
                  <a:gd name="connsiteY0" fmla="*/ 64206 h 879618"/>
                  <a:gd name="connsiteX1" fmla="*/ 0 w 2002055"/>
                  <a:gd name="connsiteY1" fmla="*/ 705865 h 879618"/>
                  <a:gd name="connsiteX2" fmla="*/ 2002055 w 2002055"/>
                  <a:gd name="connsiteY2" fmla="*/ 879618 h 879618"/>
                  <a:gd name="connsiteX0" fmla="*/ 1480919 w 2002055"/>
                  <a:gd name="connsiteY0" fmla="*/ 109671 h 925083"/>
                  <a:gd name="connsiteX1" fmla="*/ 0 w 2002055"/>
                  <a:gd name="connsiteY1" fmla="*/ 751330 h 925083"/>
                  <a:gd name="connsiteX2" fmla="*/ 2002055 w 2002055"/>
                  <a:gd name="connsiteY2" fmla="*/ 925083 h 925083"/>
                  <a:gd name="connsiteX0" fmla="*/ 1480919 w 2002055"/>
                  <a:gd name="connsiteY0" fmla="*/ 109671 h 925588"/>
                  <a:gd name="connsiteX1" fmla="*/ 0 w 2002055"/>
                  <a:gd name="connsiteY1" fmla="*/ 751330 h 925588"/>
                  <a:gd name="connsiteX2" fmla="*/ 2002055 w 2002055"/>
                  <a:gd name="connsiteY2" fmla="*/ 925083 h 925588"/>
                  <a:gd name="connsiteX0" fmla="*/ 1480919 w 2002055"/>
                  <a:gd name="connsiteY0" fmla="*/ 0 h 815919"/>
                  <a:gd name="connsiteX1" fmla="*/ 0 w 2002055"/>
                  <a:gd name="connsiteY1" fmla="*/ 641659 h 815919"/>
                  <a:gd name="connsiteX2" fmla="*/ 2002055 w 2002055"/>
                  <a:gd name="connsiteY2" fmla="*/ 815412 h 815919"/>
                  <a:gd name="connsiteX0" fmla="*/ 1085420 w 1606556"/>
                  <a:gd name="connsiteY0" fmla="*/ 0 h 819506"/>
                  <a:gd name="connsiteX1" fmla="*/ 2 w 1606556"/>
                  <a:gd name="connsiteY1" fmla="*/ 665789 h 819506"/>
                  <a:gd name="connsiteX2" fmla="*/ 1606556 w 1606556"/>
                  <a:gd name="connsiteY2" fmla="*/ 815412 h 819506"/>
                  <a:gd name="connsiteX0" fmla="*/ 1085420 w 1606556"/>
                  <a:gd name="connsiteY0" fmla="*/ 0 h 819508"/>
                  <a:gd name="connsiteX1" fmla="*/ 2 w 1606556"/>
                  <a:gd name="connsiteY1" fmla="*/ 665789 h 819508"/>
                  <a:gd name="connsiteX2" fmla="*/ 1606556 w 1606556"/>
                  <a:gd name="connsiteY2" fmla="*/ 815412 h 819508"/>
                  <a:gd name="connsiteX0" fmla="*/ 1085420 w 1606556"/>
                  <a:gd name="connsiteY0" fmla="*/ 0 h 819506"/>
                  <a:gd name="connsiteX1" fmla="*/ 2 w 1606556"/>
                  <a:gd name="connsiteY1" fmla="*/ 665789 h 819506"/>
                  <a:gd name="connsiteX2" fmla="*/ 1606556 w 1606556"/>
                  <a:gd name="connsiteY2" fmla="*/ 815412 h 819506"/>
                  <a:gd name="connsiteX0" fmla="*/ 1085420 w 1606556"/>
                  <a:gd name="connsiteY0" fmla="*/ 0 h 834348"/>
                  <a:gd name="connsiteX1" fmla="*/ 2 w 1606556"/>
                  <a:gd name="connsiteY1" fmla="*/ 665789 h 834348"/>
                  <a:gd name="connsiteX2" fmla="*/ 1606556 w 1606556"/>
                  <a:gd name="connsiteY2" fmla="*/ 815412 h 834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06556" h="834348">
                    <a:moveTo>
                      <a:pt x="1085420" y="0"/>
                    </a:moveTo>
                    <a:cubicBezTo>
                      <a:pt x="695766" y="111784"/>
                      <a:pt x="51491" y="403456"/>
                      <a:pt x="2" y="665789"/>
                    </a:cubicBezTo>
                    <a:cubicBezTo>
                      <a:pt x="353590" y="912819"/>
                      <a:pt x="1606556" y="815412"/>
                      <a:pt x="1606556" y="815412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00DB3B7-AB32-F645-8708-5C879A92311E}"/>
                  </a:ext>
                </a:extLst>
              </p:cNvPr>
              <p:cNvGrpSpPr/>
              <p:nvPr/>
            </p:nvGrpSpPr>
            <p:grpSpPr>
              <a:xfrm rot="1256828">
                <a:off x="11361544" y="2249233"/>
                <a:ext cx="623013" cy="763309"/>
                <a:chOff x="2669582" y="3020777"/>
                <a:chExt cx="432299" cy="529649"/>
              </a:xfrm>
            </p:grpSpPr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B9741DA8-1D81-754E-8BAE-6A96C87239D4}"/>
                    </a:ext>
                  </a:extLst>
                </p:cNvPr>
                <p:cNvSpPr/>
                <p:nvPr/>
              </p:nvSpPr>
              <p:spPr>
                <a:xfrm rot="21198425">
                  <a:off x="2676662" y="3020777"/>
                  <a:ext cx="423091" cy="520408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381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75" name="Freeform 174">
                  <a:extLst>
                    <a:ext uri="{FF2B5EF4-FFF2-40B4-BE49-F238E27FC236}">
                      <a16:creationId xmlns:a16="http://schemas.microsoft.com/office/drawing/2014/main" id="{459C7DE9-782F-774F-B1B4-E13C51274B31}"/>
                    </a:ext>
                  </a:extLst>
                </p:cNvPr>
                <p:cNvSpPr/>
                <p:nvPr/>
              </p:nvSpPr>
              <p:spPr>
                <a:xfrm rot="21198425">
                  <a:off x="2858767" y="3044533"/>
                  <a:ext cx="243114" cy="489857"/>
                </a:xfrm>
                <a:custGeom>
                  <a:avLst/>
                  <a:gdLst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3114" h="489857">
                      <a:moveTo>
                        <a:pt x="21772" y="0"/>
                      </a:moveTo>
                      <a:lnTo>
                        <a:pt x="116114" y="137886"/>
                      </a:lnTo>
                      <a:lnTo>
                        <a:pt x="145143" y="348343"/>
                      </a:lnTo>
                      <a:lnTo>
                        <a:pt x="79829" y="468086"/>
                      </a:lnTo>
                      <a:lnTo>
                        <a:pt x="0" y="489857"/>
                      </a:lnTo>
                      <a:lnTo>
                        <a:pt x="134257" y="482600"/>
                      </a:lnTo>
                      <a:lnTo>
                        <a:pt x="203200" y="395515"/>
                      </a:lnTo>
                      <a:lnTo>
                        <a:pt x="243114" y="217715"/>
                      </a:lnTo>
                      <a:lnTo>
                        <a:pt x="192314" y="90715"/>
                      </a:lnTo>
                      <a:lnTo>
                        <a:pt x="108857" y="7257"/>
                      </a:lnTo>
                      <a:lnTo>
                        <a:pt x="21772" y="0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176" name="Oval 175">
                  <a:extLst>
                    <a:ext uri="{FF2B5EF4-FFF2-40B4-BE49-F238E27FC236}">
                      <a16:creationId xmlns:a16="http://schemas.microsoft.com/office/drawing/2014/main" id="{7357F979-A974-F645-BFBB-FCA84797E0B7}"/>
                    </a:ext>
                  </a:extLst>
                </p:cNvPr>
                <p:cNvSpPr/>
                <p:nvPr/>
              </p:nvSpPr>
              <p:spPr>
                <a:xfrm rot="21198425">
                  <a:off x="2669582" y="3030018"/>
                  <a:ext cx="423096" cy="52040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721089DE-ACE7-9642-A40C-75EF29138695}"/>
                </a:ext>
              </a:extLst>
            </p:cNvPr>
            <p:cNvGrpSpPr/>
            <p:nvPr/>
          </p:nvGrpSpPr>
          <p:grpSpPr>
            <a:xfrm>
              <a:off x="2942070" y="3694348"/>
              <a:ext cx="740644" cy="779252"/>
              <a:chOff x="2719707" y="3126481"/>
              <a:chExt cx="2175344" cy="2288738"/>
            </a:xfrm>
          </p:grpSpPr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6906FB0D-33AE-214C-92EB-AC6317E4937B}"/>
                  </a:ext>
                </a:extLst>
              </p:cNvPr>
              <p:cNvGrpSpPr/>
              <p:nvPr/>
            </p:nvGrpSpPr>
            <p:grpSpPr>
              <a:xfrm rot="17226833">
                <a:off x="2716545" y="3309830"/>
                <a:ext cx="1966833" cy="1960509"/>
                <a:chOff x="2072829" y="2679564"/>
                <a:chExt cx="2472856" cy="2464905"/>
              </a:xfrm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64" name="Freeform 163">
                  <a:extLst>
                    <a:ext uri="{FF2B5EF4-FFF2-40B4-BE49-F238E27FC236}">
                      <a16:creationId xmlns:a16="http://schemas.microsoft.com/office/drawing/2014/main" id="{DF8DBDA9-814E-E24A-BAB9-80FC1C1667F4}"/>
                    </a:ext>
                  </a:extLst>
                </p:cNvPr>
                <p:cNvSpPr/>
                <p:nvPr/>
              </p:nvSpPr>
              <p:spPr>
                <a:xfrm>
                  <a:off x="2099144" y="2711395"/>
                  <a:ext cx="2422687" cy="2425148"/>
                </a:xfrm>
                <a:custGeom>
                  <a:avLst/>
                  <a:gdLst>
                    <a:gd name="connsiteX0" fmla="*/ 15903 w 2441051"/>
                    <a:gd name="connsiteY0" fmla="*/ 23854 h 2425148"/>
                    <a:gd name="connsiteX1" fmla="*/ 914400 w 2441051"/>
                    <a:gd name="connsiteY1" fmla="*/ 39756 h 2425148"/>
                    <a:gd name="connsiteX2" fmla="*/ 1757239 w 2441051"/>
                    <a:gd name="connsiteY2" fmla="*/ 23854 h 2425148"/>
                    <a:gd name="connsiteX3" fmla="*/ 2441051 w 2441051"/>
                    <a:gd name="connsiteY3" fmla="*/ 0 h 2425148"/>
                    <a:gd name="connsiteX4" fmla="*/ 2337684 w 2441051"/>
                    <a:gd name="connsiteY4" fmla="*/ 381662 h 2425148"/>
                    <a:gd name="connsiteX5" fmla="*/ 2369489 w 2441051"/>
                    <a:gd name="connsiteY5" fmla="*/ 1510748 h 2425148"/>
                    <a:gd name="connsiteX6" fmla="*/ 2441051 w 2441051"/>
                    <a:gd name="connsiteY6" fmla="*/ 2425148 h 2425148"/>
                    <a:gd name="connsiteX7" fmla="*/ 1606164 w 2441051"/>
                    <a:gd name="connsiteY7" fmla="*/ 2329732 h 2425148"/>
                    <a:gd name="connsiteX8" fmla="*/ 739472 w 2441051"/>
                    <a:gd name="connsiteY8" fmla="*/ 2250219 h 2425148"/>
                    <a:gd name="connsiteX9" fmla="*/ 294199 w 2441051"/>
                    <a:gd name="connsiteY9" fmla="*/ 2258170 h 2425148"/>
                    <a:gd name="connsiteX10" fmla="*/ 63611 w 2441051"/>
                    <a:gd name="connsiteY10" fmla="*/ 2345635 h 2425148"/>
                    <a:gd name="connsiteX11" fmla="*/ 7952 w 2441051"/>
                    <a:gd name="connsiteY11" fmla="*/ 2115047 h 2425148"/>
                    <a:gd name="connsiteX12" fmla="*/ 0 w 2441051"/>
                    <a:gd name="connsiteY12" fmla="*/ 1176793 h 2425148"/>
                    <a:gd name="connsiteX13" fmla="*/ 0 w 2441051"/>
                    <a:gd name="connsiteY13" fmla="*/ 302149 h 2425148"/>
                    <a:gd name="connsiteX14" fmla="*/ 15903 w 2441051"/>
                    <a:gd name="connsiteY14" fmla="*/ 23854 h 24251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41051" h="2425148">
                      <a:moveTo>
                        <a:pt x="15903" y="23854"/>
                      </a:moveTo>
                      <a:lnTo>
                        <a:pt x="914400" y="39756"/>
                      </a:lnTo>
                      <a:lnTo>
                        <a:pt x="1757239" y="23854"/>
                      </a:lnTo>
                      <a:lnTo>
                        <a:pt x="2441051" y="0"/>
                      </a:lnTo>
                      <a:lnTo>
                        <a:pt x="2337684" y="381662"/>
                      </a:lnTo>
                      <a:lnTo>
                        <a:pt x="2369489" y="1510748"/>
                      </a:lnTo>
                      <a:lnTo>
                        <a:pt x="2441051" y="2425148"/>
                      </a:lnTo>
                      <a:lnTo>
                        <a:pt x="1606164" y="2329732"/>
                      </a:lnTo>
                      <a:lnTo>
                        <a:pt x="739472" y="2250219"/>
                      </a:lnTo>
                      <a:lnTo>
                        <a:pt x="294199" y="2258170"/>
                      </a:lnTo>
                      <a:lnTo>
                        <a:pt x="63611" y="2345635"/>
                      </a:lnTo>
                      <a:lnTo>
                        <a:pt x="7952" y="2115047"/>
                      </a:lnTo>
                      <a:cubicBezTo>
                        <a:pt x="5301" y="1802296"/>
                        <a:pt x="2651" y="1489544"/>
                        <a:pt x="0" y="1176793"/>
                      </a:cubicBezTo>
                      <a:lnTo>
                        <a:pt x="0" y="302149"/>
                      </a:lnTo>
                      <a:lnTo>
                        <a:pt x="15903" y="23854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06D0E810-5DF2-4E46-A3F3-9198488E9B30}"/>
                    </a:ext>
                  </a:extLst>
                </p:cNvPr>
                <p:cNvGrpSpPr/>
                <p:nvPr/>
              </p:nvGrpSpPr>
              <p:grpSpPr>
                <a:xfrm>
                  <a:off x="2072829" y="2679564"/>
                  <a:ext cx="2472856" cy="2464905"/>
                  <a:chOff x="2067339" y="2623930"/>
                  <a:chExt cx="2472856" cy="2464905"/>
                </a:xfrm>
                <a:effectLst/>
              </p:grpSpPr>
              <p:sp>
                <p:nvSpPr>
                  <p:cNvPr id="166" name="Freeform 165">
                    <a:extLst>
                      <a:ext uri="{FF2B5EF4-FFF2-40B4-BE49-F238E27FC236}">
                        <a16:creationId xmlns:a16="http://schemas.microsoft.com/office/drawing/2014/main" id="{045F2F37-68EB-7446-ACE8-9C5DF4FAB154}"/>
                      </a:ext>
                    </a:extLst>
                  </p:cNvPr>
                  <p:cNvSpPr/>
                  <p:nvPr/>
                </p:nvSpPr>
                <p:spPr>
                  <a:xfrm>
                    <a:off x="2067339" y="2631882"/>
                    <a:ext cx="2449002" cy="47708"/>
                  </a:xfrm>
                  <a:custGeom>
                    <a:avLst/>
                    <a:gdLst>
                      <a:gd name="connsiteX0" fmla="*/ 0 w 2449002"/>
                      <a:gd name="connsiteY0" fmla="*/ 47708 h 47708"/>
                      <a:gd name="connsiteX1" fmla="*/ 1812898 w 2449002"/>
                      <a:gd name="connsiteY1" fmla="*/ 39756 h 47708"/>
                      <a:gd name="connsiteX2" fmla="*/ 2449002 w 2449002"/>
                      <a:gd name="connsiteY2" fmla="*/ 0 h 47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49002" h="47708">
                        <a:moveTo>
                          <a:pt x="0" y="47708"/>
                        </a:moveTo>
                        <a:lnTo>
                          <a:pt x="1812898" y="39756"/>
                        </a:lnTo>
                        <a:cubicBezTo>
                          <a:pt x="2221065" y="31805"/>
                          <a:pt x="2449002" y="0"/>
                          <a:pt x="2449002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67" name="Freeform 166">
                    <a:extLst>
                      <a:ext uri="{FF2B5EF4-FFF2-40B4-BE49-F238E27FC236}">
                        <a16:creationId xmlns:a16="http://schemas.microsoft.com/office/drawing/2014/main" id="{86309F14-61E6-DE49-896D-AB2A52D4A38C}"/>
                      </a:ext>
                    </a:extLst>
                  </p:cNvPr>
                  <p:cNvSpPr/>
                  <p:nvPr/>
                </p:nvSpPr>
                <p:spPr>
                  <a:xfrm>
                    <a:off x="4428740" y="2623930"/>
                    <a:ext cx="103503" cy="2464905"/>
                  </a:xfrm>
                  <a:custGeom>
                    <a:avLst/>
                    <a:gdLst>
                      <a:gd name="connsiteX0" fmla="*/ 103503 w 103503"/>
                      <a:gd name="connsiteY0" fmla="*/ 2464905 h 2464905"/>
                      <a:gd name="connsiteX1" fmla="*/ 137 w 103503"/>
                      <a:gd name="connsiteY1" fmla="*/ 834887 h 2464905"/>
                      <a:gd name="connsiteX2" fmla="*/ 79650 w 103503"/>
                      <a:gd name="connsiteY2" fmla="*/ 0 h 2464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3503" h="2464905">
                        <a:moveTo>
                          <a:pt x="103503" y="2464905"/>
                        </a:moveTo>
                        <a:cubicBezTo>
                          <a:pt x="53807" y="1855304"/>
                          <a:pt x="4112" y="1245704"/>
                          <a:pt x="137" y="834887"/>
                        </a:cubicBezTo>
                        <a:cubicBezTo>
                          <a:pt x="-3838" y="424070"/>
                          <a:pt x="79650" y="0"/>
                          <a:pt x="7965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68" name="Freeform 167">
                    <a:extLst>
                      <a:ext uri="{FF2B5EF4-FFF2-40B4-BE49-F238E27FC236}">
                        <a16:creationId xmlns:a16="http://schemas.microsoft.com/office/drawing/2014/main" id="{E72A6273-9F7E-A541-B72D-912132C648BE}"/>
                      </a:ext>
                    </a:extLst>
                  </p:cNvPr>
                  <p:cNvSpPr/>
                  <p:nvPr/>
                </p:nvSpPr>
                <p:spPr>
                  <a:xfrm>
                    <a:off x="2079239" y="2671638"/>
                    <a:ext cx="67613" cy="2353586"/>
                  </a:xfrm>
                  <a:custGeom>
                    <a:avLst/>
                    <a:gdLst>
                      <a:gd name="connsiteX0" fmla="*/ 11954 w 67613"/>
                      <a:gd name="connsiteY0" fmla="*/ 0 h 2353586"/>
                      <a:gd name="connsiteX1" fmla="*/ 4003 w 67613"/>
                      <a:gd name="connsiteY1" fmla="*/ 1653872 h 2353586"/>
                      <a:gd name="connsiteX2" fmla="*/ 67613 w 67613"/>
                      <a:gd name="connsiteY2" fmla="*/ 2353586 h 23535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7613" h="2353586">
                        <a:moveTo>
                          <a:pt x="11954" y="0"/>
                        </a:moveTo>
                        <a:cubicBezTo>
                          <a:pt x="3340" y="630804"/>
                          <a:pt x="-5274" y="1261608"/>
                          <a:pt x="4003" y="1653872"/>
                        </a:cubicBezTo>
                        <a:cubicBezTo>
                          <a:pt x="13280" y="2046136"/>
                          <a:pt x="67613" y="2353586"/>
                          <a:pt x="67613" y="235358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69" name="Freeform 168">
                    <a:extLst>
                      <a:ext uri="{FF2B5EF4-FFF2-40B4-BE49-F238E27FC236}">
                        <a16:creationId xmlns:a16="http://schemas.microsoft.com/office/drawing/2014/main" id="{C1BCB55A-7242-3141-AA78-68229FEC7CE0}"/>
                      </a:ext>
                    </a:extLst>
                  </p:cNvPr>
                  <p:cNvSpPr/>
                  <p:nvPr/>
                </p:nvSpPr>
                <p:spPr>
                  <a:xfrm>
                    <a:off x="2130950" y="4905259"/>
                    <a:ext cx="2409245" cy="167673"/>
                  </a:xfrm>
                  <a:custGeom>
                    <a:avLst/>
                    <a:gdLst>
                      <a:gd name="connsiteX0" fmla="*/ 2409245 w 2409245"/>
                      <a:gd name="connsiteY0" fmla="*/ 167673 h 167673"/>
                      <a:gd name="connsiteX1" fmla="*/ 580445 w 2409245"/>
                      <a:gd name="connsiteY1" fmla="*/ 696 h 167673"/>
                      <a:gd name="connsiteX2" fmla="*/ 0 w 2409245"/>
                      <a:gd name="connsiteY2" fmla="*/ 104063 h 167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09245" h="167673">
                        <a:moveTo>
                          <a:pt x="2409245" y="167673"/>
                        </a:moveTo>
                        <a:cubicBezTo>
                          <a:pt x="1695615" y="89485"/>
                          <a:pt x="981986" y="11298"/>
                          <a:pt x="580445" y="696"/>
                        </a:cubicBezTo>
                        <a:cubicBezTo>
                          <a:pt x="178904" y="-9906"/>
                          <a:pt x="0" y="104063"/>
                          <a:pt x="0" y="10406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</p:grpSp>
          </p:grpSp>
          <p:sp>
            <p:nvSpPr>
              <p:cNvPr id="163" name="Freeform 162">
                <a:extLst>
                  <a:ext uri="{FF2B5EF4-FFF2-40B4-BE49-F238E27FC236}">
                    <a16:creationId xmlns:a16="http://schemas.microsoft.com/office/drawing/2014/main" id="{DC9145DB-3B35-6747-960D-8B992D8012AC}"/>
                  </a:ext>
                </a:extLst>
              </p:cNvPr>
              <p:cNvSpPr/>
              <p:nvPr/>
            </p:nvSpPr>
            <p:spPr>
              <a:xfrm>
                <a:off x="3066251" y="3126481"/>
                <a:ext cx="1828800" cy="2288738"/>
              </a:xfrm>
              <a:custGeom>
                <a:avLst/>
                <a:gdLst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481840 w 1828800"/>
                  <a:gd name="connsiteY12" fmla="*/ 2108048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8800" h="2288738">
                    <a:moveTo>
                      <a:pt x="0" y="0"/>
                    </a:moveTo>
                    <a:lnTo>
                      <a:pt x="262822" y="120460"/>
                    </a:lnTo>
                    <a:lnTo>
                      <a:pt x="684432" y="268297"/>
                    </a:lnTo>
                    <a:lnTo>
                      <a:pt x="1330535" y="421610"/>
                    </a:lnTo>
                    <a:lnTo>
                      <a:pt x="1828800" y="531119"/>
                    </a:lnTo>
                    <a:lnTo>
                      <a:pt x="1642635" y="914400"/>
                    </a:lnTo>
                    <a:lnTo>
                      <a:pt x="1494798" y="1281256"/>
                    </a:lnTo>
                    <a:lnTo>
                      <a:pt x="1341486" y="1680963"/>
                    </a:lnTo>
                    <a:lnTo>
                      <a:pt x="1248403" y="1916408"/>
                    </a:lnTo>
                    <a:lnTo>
                      <a:pt x="1199124" y="2140901"/>
                    </a:lnTo>
                    <a:lnTo>
                      <a:pt x="1210075" y="2288738"/>
                    </a:lnTo>
                    <a:lnTo>
                      <a:pt x="799416" y="2217557"/>
                    </a:lnTo>
                    <a:lnTo>
                      <a:pt x="481840" y="2108048"/>
                    </a:lnTo>
                    <a:lnTo>
                      <a:pt x="788465" y="2080671"/>
                    </a:lnTo>
                    <a:lnTo>
                      <a:pt x="1034860" y="1867129"/>
                    </a:lnTo>
                    <a:lnTo>
                      <a:pt x="1429093" y="1237452"/>
                    </a:lnTo>
                    <a:lnTo>
                      <a:pt x="1412666" y="925351"/>
                    </a:lnTo>
                    <a:lnTo>
                      <a:pt x="1171747" y="492791"/>
                    </a:lnTo>
                    <a:lnTo>
                      <a:pt x="509217" y="2573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ADFC5C51-1594-0844-9DE5-63E381CC3942}"/>
                </a:ext>
              </a:extLst>
            </p:cNvPr>
            <p:cNvSpPr/>
            <p:nvPr/>
          </p:nvSpPr>
          <p:spPr>
            <a:xfrm>
              <a:off x="3092450" y="3845113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0B9B1DE8-65A4-EE4B-8473-DF5970D562D6}"/>
                </a:ext>
              </a:extLst>
            </p:cNvPr>
            <p:cNvSpPr/>
            <p:nvPr/>
          </p:nvSpPr>
          <p:spPr>
            <a:xfrm rot="2648074" flipH="1">
              <a:off x="3066400" y="3987281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EE8CA57D-F82D-8348-8A32-B30EFE6E222E}"/>
                </a:ext>
              </a:extLst>
            </p:cNvPr>
            <p:cNvSpPr/>
            <p:nvPr/>
          </p:nvSpPr>
          <p:spPr>
            <a:xfrm rot="1977655" flipH="1">
              <a:off x="3015475" y="4099184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ED806864-64B4-C24F-8F3F-7C007205D127}"/>
                </a:ext>
              </a:extLst>
            </p:cNvPr>
            <p:cNvSpPr/>
            <p:nvPr/>
          </p:nvSpPr>
          <p:spPr>
            <a:xfrm rot="21419343">
              <a:off x="3010749" y="4095560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6385BCF1-A592-274D-9FE7-F01D72452694}"/>
                </a:ext>
              </a:extLst>
            </p:cNvPr>
            <p:cNvSpPr/>
            <p:nvPr/>
          </p:nvSpPr>
          <p:spPr>
            <a:xfrm rot="489762">
              <a:off x="2977747" y="4204703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EF33114D-EB6D-344F-A5DB-1B7663579793}"/>
                </a:ext>
              </a:extLst>
            </p:cNvPr>
            <p:cNvSpPr/>
            <p:nvPr/>
          </p:nvSpPr>
          <p:spPr>
            <a:xfrm rot="489762">
              <a:off x="3050677" y="3986788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F241736-27A2-014C-8FAF-2ABC51255327}"/>
              </a:ext>
            </a:extLst>
          </p:cNvPr>
          <p:cNvGrpSpPr/>
          <p:nvPr/>
        </p:nvGrpSpPr>
        <p:grpSpPr>
          <a:xfrm flipH="1">
            <a:off x="3025755" y="4014709"/>
            <a:ext cx="348097" cy="366242"/>
            <a:chOff x="2942070" y="3694348"/>
            <a:chExt cx="740644" cy="779252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6C00B32C-5289-2F4A-8F8B-95C5DD71137F}"/>
                </a:ext>
              </a:extLst>
            </p:cNvPr>
            <p:cNvGrpSpPr/>
            <p:nvPr/>
          </p:nvGrpSpPr>
          <p:grpSpPr>
            <a:xfrm>
              <a:off x="2942070" y="3694348"/>
              <a:ext cx="740644" cy="779252"/>
              <a:chOff x="2719707" y="3126481"/>
              <a:chExt cx="2175344" cy="228873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4F96F940-E8EA-B54C-8EB4-AD7BA536B573}"/>
                  </a:ext>
                </a:extLst>
              </p:cNvPr>
              <p:cNvGrpSpPr/>
              <p:nvPr/>
            </p:nvGrpSpPr>
            <p:grpSpPr>
              <a:xfrm rot="17226833">
                <a:off x="2716545" y="3309830"/>
                <a:ext cx="1966833" cy="1960509"/>
                <a:chOff x="2072829" y="2679564"/>
                <a:chExt cx="2472856" cy="2464905"/>
              </a:xfrm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2" name="Freeform 191">
                  <a:extLst>
                    <a:ext uri="{FF2B5EF4-FFF2-40B4-BE49-F238E27FC236}">
                      <a16:creationId xmlns:a16="http://schemas.microsoft.com/office/drawing/2014/main" id="{0A3F666C-443F-364C-9026-23B1E1ED318E}"/>
                    </a:ext>
                  </a:extLst>
                </p:cNvPr>
                <p:cNvSpPr/>
                <p:nvPr/>
              </p:nvSpPr>
              <p:spPr>
                <a:xfrm>
                  <a:off x="2099144" y="2711395"/>
                  <a:ext cx="2422687" cy="2425148"/>
                </a:xfrm>
                <a:custGeom>
                  <a:avLst/>
                  <a:gdLst>
                    <a:gd name="connsiteX0" fmla="*/ 15903 w 2441051"/>
                    <a:gd name="connsiteY0" fmla="*/ 23854 h 2425148"/>
                    <a:gd name="connsiteX1" fmla="*/ 914400 w 2441051"/>
                    <a:gd name="connsiteY1" fmla="*/ 39756 h 2425148"/>
                    <a:gd name="connsiteX2" fmla="*/ 1757239 w 2441051"/>
                    <a:gd name="connsiteY2" fmla="*/ 23854 h 2425148"/>
                    <a:gd name="connsiteX3" fmla="*/ 2441051 w 2441051"/>
                    <a:gd name="connsiteY3" fmla="*/ 0 h 2425148"/>
                    <a:gd name="connsiteX4" fmla="*/ 2337684 w 2441051"/>
                    <a:gd name="connsiteY4" fmla="*/ 381662 h 2425148"/>
                    <a:gd name="connsiteX5" fmla="*/ 2369489 w 2441051"/>
                    <a:gd name="connsiteY5" fmla="*/ 1510748 h 2425148"/>
                    <a:gd name="connsiteX6" fmla="*/ 2441051 w 2441051"/>
                    <a:gd name="connsiteY6" fmla="*/ 2425148 h 2425148"/>
                    <a:gd name="connsiteX7" fmla="*/ 1606164 w 2441051"/>
                    <a:gd name="connsiteY7" fmla="*/ 2329732 h 2425148"/>
                    <a:gd name="connsiteX8" fmla="*/ 739472 w 2441051"/>
                    <a:gd name="connsiteY8" fmla="*/ 2250219 h 2425148"/>
                    <a:gd name="connsiteX9" fmla="*/ 294199 w 2441051"/>
                    <a:gd name="connsiteY9" fmla="*/ 2258170 h 2425148"/>
                    <a:gd name="connsiteX10" fmla="*/ 63611 w 2441051"/>
                    <a:gd name="connsiteY10" fmla="*/ 2345635 h 2425148"/>
                    <a:gd name="connsiteX11" fmla="*/ 7952 w 2441051"/>
                    <a:gd name="connsiteY11" fmla="*/ 2115047 h 2425148"/>
                    <a:gd name="connsiteX12" fmla="*/ 0 w 2441051"/>
                    <a:gd name="connsiteY12" fmla="*/ 1176793 h 2425148"/>
                    <a:gd name="connsiteX13" fmla="*/ 0 w 2441051"/>
                    <a:gd name="connsiteY13" fmla="*/ 302149 h 2425148"/>
                    <a:gd name="connsiteX14" fmla="*/ 15903 w 2441051"/>
                    <a:gd name="connsiteY14" fmla="*/ 23854 h 24251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41051" h="2425148">
                      <a:moveTo>
                        <a:pt x="15903" y="23854"/>
                      </a:moveTo>
                      <a:lnTo>
                        <a:pt x="914400" y="39756"/>
                      </a:lnTo>
                      <a:lnTo>
                        <a:pt x="1757239" y="23854"/>
                      </a:lnTo>
                      <a:lnTo>
                        <a:pt x="2441051" y="0"/>
                      </a:lnTo>
                      <a:lnTo>
                        <a:pt x="2337684" y="381662"/>
                      </a:lnTo>
                      <a:lnTo>
                        <a:pt x="2369489" y="1510748"/>
                      </a:lnTo>
                      <a:lnTo>
                        <a:pt x="2441051" y="2425148"/>
                      </a:lnTo>
                      <a:lnTo>
                        <a:pt x="1606164" y="2329732"/>
                      </a:lnTo>
                      <a:lnTo>
                        <a:pt x="739472" y="2250219"/>
                      </a:lnTo>
                      <a:lnTo>
                        <a:pt x="294199" y="2258170"/>
                      </a:lnTo>
                      <a:lnTo>
                        <a:pt x="63611" y="2345635"/>
                      </a:lnTo>
                      <a:lnTo>
                        <a:pt x="7952" y="2115047"/>
                      </a:lnTo>
                      <a:cubicBezTo>
                        <a:pt x="5301" y="1802296"/>
                        <a:pt x="2651" y="1489544"/>
                        <a:pt x="0" y="1176793"/>
                      </a:cubicBezTo>
                      <a:lnTo>
                        <a:pt x="0" y="302149"/>
                      </a:lnTo>
                      <a:lnTo>
                        <a:pt x="15903" y="23854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grpSp>
              <p:nvGrpSpPr>
                <p:cNvPr id="193" name="Group 192">
                  <a:extLst>
                    <a:ext uri="{FF2B5EF4-FFF2-40B4-BE49-F238E27FC236}">
                      <a16:creationId xmlns:a16="http://schemas.microsoft.com/office/drawing/2014/main" id="{337CE720-FC16-614C-B5D8-047615CD67A4}"/>
                    </a:ext>
                  </a:extLst>
                </p:cNvPr>
                <p:cNvGrpSpPr/>
                <p:nvPr/>
              </p:nvGrpSpPr>
              <p:grpSpPr>
                <a:xfrm>
                  <a:off x="2072829" y="2679564"/>
                  <a:ext cx="2472856" cy="2464905"/>
                  <a:chOff x="2067339" y="2623930"/>
                  <a:chExt cx="2472856" cy="2464905"/>
                </a:xfrm>
                <a:effectLst/>
              </p:grpSpPr>
              <p:sp>
                <p:nvSpPr>
                  <p:cNvPr id="194" name="Freeform 193">
                    <a:extLst>
                      <a:ext uri="{FF2B5EF4-FFF2-40B4-BE49-F238E27FC236}">
                        <a16:creationId xmlns:a16="http://schemas.microsoft.com/office/drawing/2014/main" id="{0ED75641-2E55-C548-A00D-C6DC8C056CDC}"/>
                      </a:ext>
                    </a:extLst>
                  </p:cNvPr>
                  <p:cNvSpPr/>
                  <p:nvPr/>
                </p:nvSpPr>
                <p:spPr>
                  <a:xfrm>
                    <a:off x="2067339" y="2631882"/>
                    <a:ext cx="2449002" cy="47708"/>
                  </a:xfrm>
                  <a:custGeom>
                    <a:avLst/>
                    <a:gdLst>
                      <a:gd name="connsiteX0" fmla="*/ 0 w 2449002"/>
                      <a:gd name="connsiteY0" fmla="*/ 47708 h 47708"/>
                      <a:gd name="connsiteX1" fmla="*/ 1812898 w 2449002"/>
                      <a:gd name="connsiteY1" fmla="*/ 39756 h 47708"/>
                      <a:gd name="connsiteX2" fmla="*/ 2449002 w 2449002"/>
                      <a:gd name="connsiteY2" fmla="*/ 0 h 47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49002" h="47708">
                        <a:moveTo>
                          <a:pt x="0" y="47708"/>
                        </a:moveTo>
                        <a:lnTo>
                          <a:pt x="1812898" y="39756"/>
                        </a:lnTo>
                        <a:cubicBezTo>
                          <a:pt x="2221065" y="31805"/>
                          <a:pt x="2449002" y="0"/>
                          <a:pt x="2449002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95" name="Freeform 194">
                    <a:extLst>
                      <a:ext uri="{FF2B5EF4-FFF2-40B4-BE49-F238E27FC236}">
                        <a16:creationId xmlns:a16="http://schemas.microsoft.com/office/drawing/2014/main" id="{49A1D3C5-133B-B540-BD14-6E3FB5EB7D5E}"/>
                      </a:ext>
                    </a:extLst>
                  </p:cNvPr>
                  <p:cNvSpPr/>
                  <p:nvPr/>
                </p:nvSpPr>
                <p:spPr>
                  <a:xfrm>
                    <a:off x="4428740" y="2623930"/>
                    <a:ext cx="103503" cy="2464905"/>
                  </a:xfrm>
                  <a:custGeom>
                    <a:avLst/>
                    <a:gdLst>
                      <a:gd name="connsiteX0" fmla="*/ 103503 w 103503"/>
                      <a:gd name="connsiteY0" fmla="*/ 2464905 h 2464905"/>
                      <a:gd name="connsiteX1" fmla="*/ 137 w 103503"/>
                      <a:gd name="connsiteY1" fmla="*/ 834887 h 2464905"/>
                      <a:gd name="connsiteX2" fmla="*/ 79650 w 103503"/>
                      <a:gd name="connsiteY2" fmla="*/ 0 h 2464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3503" h="2464905">
                        <a:moveTo>
                          <a:pt x="103503" y="2464905"/>
                        </a:moveTo>
                        <a:cubicBezTo>
                          <a:pt x="53807" y="1855304"/>
                          <a:pt x="4112" y="1245704"/>
                          <a:pt x="137" y="834887"/>
                        </a:cubicBezTo>
                        <a:cubicBezTo>
                          <a:pt x="-3838" y="424070"/>
                          <a:pt x="79650" y="0"/>
                          <a:pt x="7965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96" name="Freeform 195">
                    <a:extLst>
                      <a:ext uri="{FF2B5EF4-FFF2-40B4-BE49-F238E27FC236}">
                        <a16:creationId xmlns:a16="http://schemas.microsoft.com/office/drawing/2014/main" id="{2F34A6FF-ED4F-1D46-B946-6046D79EFC39}"/>
                      </a:ext>
                    </a:extLst>
                  </p:cNvPr>
                  <p:cNvSpPr/>
                  <p:nvPr/>
                </p:nvSpPr>
                <p:spPr>
                  <a:xfrm>
                    <a:off x="2079239" y="2671638"/>
                    <a:ext cx="67613" cy="2353586"/>
                  </a:xfrm>
                  <a:custGeom>
                    <a:avLst/>
                    <a:gdLst>
                      <a:gd name="connsiteX0" fmla="*/ 11954 w 67613"/>
                      <a:gd name="connsiteY0" fmla="*/ 0 h 2353586"/>
                      <a:gd name="connsiteX1" fmla="*/ 4003 w 67613"/>
                      <a:gd name="connsiteY1" fmla="*/ 1653872 h 2353586"/>
                      <a:gd name="connsiteX2" fmla="*/ 67613 w 67613"/>
                      <a:gd name="connsiteY2" fmla="*/ 2353586 h 23535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7613" h="2353586">
                        <a:moveTo>
                          <a:pt x="11954" y="0"/>
                        </a:moveTo>
                        <a:cubicBezTo>
                          <a:pt x="3340" y="630804"/>
                          <a:pt x="-5274" y="1261608"/>
                          <a:pt x="4003" y="1653872"/>
                        </a:cubicBezTo>
                        <a:cubicBezTo>
                          <a:pt x="13280" y="2046136"/>
                          <a:pt x="67613" y="2353586"/>
                          <a:pt x="67613" y="235358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197" name="Freeform 196">
                    <a:extLst>
                      <a:ext uri="{FF2B5EF4-FFF2-40B4-BE49-F238E27FC236}">
                        <a16:creationId xmlns:a16="http://schemas.microsoft.com/office/drawing/2014/main" id="{79574F59-31FA-C749-BDFE-884D45554745}"/>
                      </a:ext>
                    </a:extLst>
                  </p:cNvPr>
                  <p:cNvSpPr/>
                  <p:nvPr/>
                </p:nvSpPr>
                <p:spPr>
                  <a:xfrm>
                    <a:off x="2130950" y="4905259"/>
                    <a:ext cx="2409245" cy="167673"/>
                  </a:xfrm>
                  <a:custGeom>
                    <a:avLst/>
                    <a:gdLst>
                      <a:gd name="connsiteX0" fmla="*/ 2409245 w 2409245"/>
                      <a:gd name="connsiteY0" fmla="*/ 167673 h 167673"/>
                      <a:gd name="connsiteX1" fmla="*/ 580445 w 2409245"/>
                      <a:gd name="connsiteY1" fmla="*/ 696 h 167673"/>
                      <a:gd name="connsiteX2" fmla="*/ 0 w 2409245"/>
                      <a:gd name="connsiteY2" fmla="*/ 104063 h 167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09245" h="167673">
                        <a:moveTo>
                          <a:pt x="2409245" y="167673"/>
                        </a:moveTo>
                        <a:cubicBezTo>
                          <a:pt x="1695615" y="89485"/>
                          <a:pt x="981986" y="11298"/>
                          <a:pt x="580445" y="696"/>
                        </a:cubicBezTo>
                        <a:cubicBezTo>
                          <a:pt x="178904" y="-9906"/>
                          <a:pt x="0" y="104063"/>
                          <a:pt x="0" y="10406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</p:grpSp>
          </p:grpSp>
          <p:sp>
            <p:nvSpPr>
              <p:cNvPr id="191" name="Freeform 190">
                <a:extLst>
                  <a:ext uri="{FF2B5EF4-FFF2-40B4-BE49-F238E27FC236}">
                    <a16:creationId xmlns:a16="http://schemas.microsoft.com/office/drawing/2014/main" id="{5F632518-BD1F-774E-8F7C-E6E842BB088E}"/>
                  </a:ext>
                </a:extLst>
              </p:cNvPr>
              <p:cNvSpPr/>
              <p:nvPr/>
            </p:nvSpPr>
            <p:spPr>
              <a:xfrm>
                <a:off x="3066253" y="3126481"/>
                <a:ext cx="1828798" cy="2288738"/>
              </a:xfrm>
              <a:custGeom>
                <a:avLst/>
                <a:gdLst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481840 w 1828800"/>
                  <a:gd name="connsiteY12" fmla="*/ 2108048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5 w 1828800"/>
                  <a:gd name="connsiteY1" fmla="*/ 160143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8800" h="2288738">
                    <a:moveTo>
                      <a:pt x="0" y="0"/>
                    </a:moveTo>
                    <a:lnTo>
                      <a:pt x="262825" y="160143"/>
                    </a:lnTo>
                    <a:lnTo>
                      <a:pt x="684432" y="268297"/>
                    </a:lnTo>
                    <a:lnTo>
                      <a:pt x="1330535" y="421610"/>
                    </a:lnTo>
                    <a:lnTo>
                      <a:pt x="1828800" y="531119"/>
                    </a:lnTo>
                    <a:lnTo>
                      <a:pt x="1642635" y="914400"/>
                    </a:lnTo>
                    <a:lnTo>
                      <a:pt x="1494798" y="1281256"/>
                    </a:lnTo>
                    <a:lnTo>
                      <a:pt x="1341486" y="1680963"/>
                    </a:lnTo>
                    <a:lnTo>
                      <a:pt x="1248403" y="1916408"/>
                    </a:lnTo>
                    <a:lnTo>
                      <a:pt x="1199124" y="2140901"/>
                    </a:lnTo>
                    <a:lnTo>
                      <a:pt x="1210075" y="2288738"/>
                    </a:lnTo>
                    <a:lnTo>
                      <a:pt x="858941" y="2177876"/>
                    </a:lnTo>
                    <a:lnTo>
                      <a:pt x="501684" y="2048523"/>
                    </a:lnTo>
                    <a:lnTo>
                      <a:pt x="788465" y="2080671"/>
                    </a:lnTo>
                    <a:lnTo>
                      <a:pt x="1034860" y="1867129"/>
                    </a:lnTo>
                    <a:lnTo>
                      <a:pt x="1429093" y="1237452"/>
                    </a:lnTo>
                    <a:lnTo>
                      <a:pt x="1412666" y="925351"/>
                    </a:lnTo>
                    <a:lnTo>
                      <a:pt x="1171747" y="492791"/>
                    </a:lnTo>
                    <a:lnTo>
                      <a:pt x="489373" y="3763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EEA17B86-8324-CB4A-A557-6FD9983255CB}"/>
                </a:ext>
              </a:extLst>
            </p:cNvPr>
            <p:cNvSpPr/>
            <p:nvPr/>
          </p:nvSpPr>
          <p:spPr>
            <a:xfrm>
              <a:off x="3092450" y="3845113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522B22FB-41E9-F34D-8354-F17D5A3ED786}"/>
                </a:ext>
              </a:extLst>
            </p:cNvPr>
            <p:cNvSpPr/>
            <p:nvPr/>
          </p:nvSpPr>
          <p:spPr>
            <a:xfrm rot="2648074" flipH="1">
              <a:off x="3066400" y="3987281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759A4D89-650E-4244-BE04-C86F84E14E56}"/>
                </a:ext>
              </a:extLst>
            </p:cNvPr>
            <p:cNvSpPr/>
            <p:nvPr/>
          </p:nvSpPr>
          <p:spPr>
            <a:xfrm rot="1977655" flipH="1">
              <a:off x="3015475" y="4099184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B36B518E-2491-5846-BC2F-EB238F10C8B4}"/>
                </a:ext>
              </a:extLst>
            </p:cNvPr>
            <p:cNvSpPr/>
            <p:nvPr/>
          </p:nvSpPr>
          <p:spPr>
            <a:xfrm rot="21419343">
              <a:off x="3010749" y="4095560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F8C49DFA-476C-464E-8165-E9C05B9B4545}"/>
                </a:ext>
              </a:extLst>
            </p:cNvPr>
            <p:cNvSpPr/>
            <p:nvPr/>
          </p:nvSpPr>
          <p:spPr>
            <a:xfrm rot="489762">
              <a:off x="2977747" y="4204703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11AE7FB3-6470-4E4A-9C2A-BE37C2A0BD1E}"/>
                </a:ext>
              </a:extLst>
            </p:cNvPr>
            <p:cNvSpPr/>
            <p:nvPr/>
          </p:nvSpPr>
          <p:spPr>
            <a:xfrm rot="489762">
              <a:off x="3050677" y="3986788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544FD8B2-D22C-E448-B70E-A03B3E8658C3}"/>
              </a:ext>
            </a:extLst>
          </p:cNvPr>
          <p:cNvSpPr/>
          <p:nvPr/>
        </p:nvSpPr>
        <p:spPr>
          <a:xfrm>
            <a:off x="2919490" y="4324315"/>
            <a:ext cx="1670793" cy="58722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Write to the chair of governors</a:t>
            </a:r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47BDC9B7-6A8D-0841-92C6-EBB78C892BA5}"/>
              </a:ext>
            </a:extLst>
          </p:cNvPr>
          <p:cNvGrpSpPr/>
          <p:nvPr/>
        </p:nvGrpSpPr>
        <p:grpSpPr>
          <a:xfrm flipH="1">
            <a:off x="3023495" y="4013433"/>
            <a:ext cx="347995" cy="366242"/>
            <a:chOff x="2942290" y="3694348"/>
            <a:chExt cx="740426" cy="779252"/>
          </a:xfrm>
        </p:grpSpPr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A1E2004A-05F4-2241-A519-9665A186F7EB}"/>
                </a:ext>
              </a:extLst>
            </p:cNvPr>
            <p:cNvGrpSpPr/>
            <p:nvPr/>
          </p:nvGrpSpPr>
          <p:grpSpPr>
            <a:xfrm>
              <a:off x="2942290" y="3694348"/>
              <a:ext cx="740426" cy="779252"/>
              <a:chOff x="2720350" y="3126481"/>
              <a:chExt cx="2174701" cy="2288738"/>
            </a:xfrm>
          </p:grpSpPr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E3925651-92E9-134C-9E1E-60D3924AD8B5}"/>
                  </a:ext>
                </a:extLst>
              </p:cNvPr>
              <p:cNvGrpSpPr/>
              <p:nvPr/>
            </p:nvGrpSpPr>
            <p:grpSpPr>
              <a:xfrm rot="17226833">
                <a:off x="2715001" y="3307739"/>
                <a:ext cx="1971208" cy="1960509"/>
                <a:chOff x="2072829" y="2679564"/>
                <a:chExt cx="2478356" cy="2464905"/>
              </a:xfrm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08" name="Freeform 207">
                  <a:extLst>
                    <a:ext uri="{FF2B5EF4-FFF2-40B4-BE49-F238E27FC236}">
                      <a16:creationId xmlns:a16="http://schemas.microsoft.com/office/drawing/2014/main" id="{A43A4FD9-4B5B-0441-B509-1C961D1E35F7}"/>
                    </a:ext>
                  </a:extLst>
                </p:cNvPr>
                <p:cNvSpPr/>
                <p:nvPr/>
              </p:nvSpPr>
              <p:spPr>
                <a:xfrm>
                  <a:off x="2128500" y="2702349"/>
                  <a:ext cx="2422685" cy="2425148"/>
                </a:xfrm>
                <a:custGeom>
                  <a:avLst/>
                  <a:gdLst>
                    <a:gd name="connsiteX0" fmla="*/ 15903 w 2441051"/>
                    <a:gd name="connsiteY0" fmla="*/ 23854 h 2425148"/>
                    <a:gd name="connsiteX1" fmla="*/ 914400 w 2441051"/>
                    <a:gd name="connsiteY1" fmla="*/ 39756 h 2425148"/>
                    <a:gd name="connsiteX2" fmla="*/ 1757239 w 2441051"/>
                    <a:gd name="connsiteY2" fmla="*/ 23854 h 2425148"/>
                    <a:gd name="connsiteX3" fmla="*/ 2441051 w 2441051"/>
                    <a:gd name="connsiteY3" fmla="*/ 0 h 2425148"/>
                    <a:gd name="connsiteX4" fmla="*/ 2337684 w 2441051"/>
                    <a:gd name="connsiteY4" fmla="*/ 381662 h 2425148"/>
                    <a:gd name="connsiteX5" fmla="*/ 2369489 w 2441051"/>
                    <a:gd name="connsiteY5" fmla="*/ 1510748 h 2425148"/>
                    <a:gd name="connsiteX6" fmla="*/ 2441051 w 2441051"/>
                    <a:gd name="connsiteY6" fmla="*/ 2425148 h 2425148"/>
                    <a:gd name="connsiteX7" fmla="*/ 1606164 w 2441051"/>
                    <a:gd name="connsiteY7" fmla="*/ 2329732 h 2425148"/>
                    <a:gd name="connsiteX8" fmla="*/ 739472 w 2441051"/>
                    <a:gd name="connsiteY8" fmla="*/ 2250219 h 2425148"/>
                    <a:gd name="connsiteX9" fmla="*/ 294199 w 2441051"/>
                    <a:gd name="connsiteY9" fmla="*/ 2258170 h 2425148"/>
                    <a:gd name="connsiteX10" fmla="*/ 63611 w 2441051"/>
                    <a:gd name="connsiteY10" fmla="*/ 2345635 h 2425148"/>
                    <a:gd name="connsiteX11" fmla="*/ 7952 w 2441051"/>
                    <a:gd name="connsiteY11" fmla="*/ 2115047 h 2425148"/>
                    <a:gd name="connsiteX12" fmla="*/ 0 w 2441051"/>
                    <a:gd name="connsiteY12" fmla="*/ 1176793 h 2425148"/>
                    <a:gd name="connsiteX13" fmla="*/ 0 w 2441051"/>
                    <a:gd name="connsiteY13" fmla="*/ 302149 h 2425148"/>
                    <a:gd name="connsiteX14" fmla="*/ 15903 w 2441051"/>
                    <a:gd name="connsiteY14" fmla="*/ 23854 h 24251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41051" h="2425148">
                      <a:moveTo>
                        <a:pt x="15903" y="23854"/>
                      </a:moveTo>
                      <a:lnTo>
                        <a:pt x="914400" y="39756"/>
                      </a:lnTo>
                      <a:lnTo>
                        <a:pt x="1757239" y="23854"/>
                      </a:lnTo>
                      <a:lnTo>
                        <a:pt x="2441051" y="0"/>
                      </a:lnTo>
                      <a:lnTo>
                        <a:pt x="2337684" y="381662"/>
                      </a:lnTo>
                      <a:lnTo>
                        <a:pt x="2369489" y="1510748"/>
                      </a:lnTo>
                      <a:lnTo>
                        <a:pt x="2441051" y="2425148"/>
                      </a:lnTo>
                      <a:lnTo>
                        <a:pt x="1606164" y="2329732"/>
                      </a:lnTo>
                      <a:lnTo>
                        <a:pt x="739472" y="2250219"/>
                      </a:lnTo>
                      <a:lnTo>
                        <a:pt x="294199" y="2258170"/>
                      </a:lnTo>
                      <a:lnTo>
                        <a:pt x="63611" y="2345635"/>
                      </a:lnTo>
                      <a:lnTo>
                        <a:pt x="7952" y="2115047"/>
                      </a:lnTo>
                      <a:cubicBezTo>
                        <a:pt x="5301" y="1802296"/>
                        <a:pt x="2651" y="1489544"/>
                        <a:pt x="0" y="1176793"/>
                      </a:cubicBezTo>
                      <a:lnTo>
                        <a:pt x="0" y="302149"/>
                      </a:lnTo>
                      <a:lnTo>
                        <a:pt x="15903" y="23854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grpSp>
              <p:nvGrpSpPr>
                <p:cNvPr id="209" name="Group 208">
                  <a:extLst>
                    <a:ext uri="{FF2B5EF4-FFF2-40B4-BE49-F238E27FC236}">
                      <a16:creationId xmlns:a16="http://schemas.microsoft.com/office/drawing/2014/main" id="{320E45E1-12EF-1D46-B24B-687337DCD717}"/>
                    </a:ext>
                  </a:extLst>
                </p:cNvPr>
                <p:cNvGrpSpPr/>
                <p:nvPr/>
              </p:nvGrpSpPr>
              <p:grpSpPr>
                <a:xfrm>
                  <a:off x="2072829" y="2679564"/>
                  <a:ext cx="2472856" cy="2464905"/>
                  <a:chOff x="2067339" y="2623930"/>
                  <a:chExt cx="2472856" cy="2464905"/>
                </a:xfrm>
                <a:effectLst/>
              </p:grpSpPr>
              <p:sp>
                <p:nvSpPr>
                  <p:cNvPr id="210" name="Freeform 209">
                    <a:extLst>
                      <a:ext uri="{FF2B5EF4-FFF2-40B4-BE49-F238E27FC236}">
                        <a16:creationId xmlns:a16="http://schemas.microsoft.com/office/drawing/2014/main" id="{EDADCFFF-94FF-F342-BD27-F6BF1C4EB03D}"/>
                      </a:ext>
                    </a:extLst>
                  </p:cNvPr>
                  <p:cNvSpPr/>
                  <p:nvPr/>
                </p:nvSpPr>
                <p:spPr>
                  <a:xfrm>
                    <a:off x="2067339" y="2631882"/>
                    <a:ext cx="2449002" cy="47708"/>
                  </a:xfrm>
                  <a:custGeom>
                    <a:avLst/>
                    <a:gdLst>
                      <a:gd name="connsiteX0" fmla="*/ 0 w 2449002"/>
                      <a:gd name="connsiteY0" fmla="*/ 47708 h 47708"/>
                      <a:gd name="connsiteX1" fmla="*/ 1812898 w 2449002"/>
                      <a:gd name="connsiteY1" fmla="*/ 39756 h 47708"/>
                      <a:gd name="connsiteX2" fmla="*/ 2449002 w 2449002"/>
                      <a:gd name="connsiteY2" fmla="*/ 0 h 47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49002" h="47708">
                        <a:moveTo>
                          <a:pt x="0" y="47708"/>
                        </a:moveTo>
                        <a:lnTo>
                          <a:pt x="1812898" y="39756"/>
                        </a:lnTo>
                        <a:cubicBezTo>
                          <a:pt x="2221065" y="31805"/>
                          <a:pt x="2449002" y="0"/>
                          <a:pt x="2449002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11" name="Freeform 210">
                    <a:extLst>
                      <a:ext uri="{FF2B5EF4-FFF2-40B4-BE49-F238E27FC236}">
                        <a16:creationId xmlns:a16="http://schemas.microsoft.com/office/drawing/2014/main" id="{8517F012-1EDB-3547-B25E-1B9F86A9000D}"/>
                      </a:ext>
                    </a:extLst>
                  </p:cNvPr>
                  <p:cNvSpPr/>
                  <p:nvPr/>
                </p:nvSpPr>
                <p:spPr>
                  <a:xfrm>
                    <a:off x="4428740" y="2623930"/>
                    <a:ext cx="103503" cy="2464905"/>
                  </a:xfrm>
                  <a:custGeom>
                    <a:avLst/>
                    <a:gdLst>
                      <a:gd name="connsiteX0" fmla="*/ 103503 w 103503"/>
                      <a:gd name="connsiteY0" fmla="*/ 2464905 h 2464905"/>
                      <a:gd name="connsiteX1" fmla="*/ 137 w 103503"/>
                      <a:gd name="connsiteY1" fmla="*/ 834887 h 2464905"/>
                      <a:gd name="connsiteX2" fmla="*/ 79650 w 103503"/>
                      <a:gd name="connsiteY2" fmla="*/ 0 h 2464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3503" h="2464905">
                        <a:moveTo>
                          <a:pt x="103503" y="2464905"/>
                        </a:moveTo>
                        <a:cubicBezTo>
                          <a:pt x="53807" y="1855304"/>
                          <a:pt x="4112" y="1245704"/>
                          <a:pt x="137" y="834887"/>
                        </a:cubicBezTo>
                        <a:cubicBezTo>
                          <a:pt x="-3838" y="424070"/>
                          <a:pt x="79650" y="0"/>
                          <a:pt x="7965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12" name="Freeform 211">
                    <a:extLst>
                      <a:ext uri="{FF2B5EF4-FFF2-40B4-BE49-F238E27FC236}">
                        <a16:creationId xmlns:a16="http://schemas.microsoft.com/office/drawing/2014/main" id="{ACB95C62-3959-FC4F-BFF7-E22948419451}"/>
                      </a:ext>
                    </a:extLst>
                  </p:cNvPr>
                  <p:cNvSpPr/>
                  <p:nvPr/>
                </p:nvSpPr>
                <p:spPr>
                  <a:xfrm>
                    <a:off x="2079239" y="2671638"/>
                    <a:ext cx="67613" cy="2353586"/>
                  </a:xfrm>
                  <a:custGeom>
                    <a:avLst/>
                    <a:gdLst>
                      <a:gd name="connsiteX0" fmla="*/ 11954 w 67613"/>
                      <a:gd name="connsiteY0" fmla="*/ 0 h 2353586"/>
                      <a:gd name="connsiteX1" fmla="*/ 4003 w 67613"/>
                      <a:gd name="connsiteY1" fmla="*/ 1653872 h 2353586"/>
                      <a:gd name="connsiteX2" fmla="*/ 67613 w 67613"/>
                      <a:gd name="connsiteY2" fmla="*/ 2353586 h 23535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7613" h="2353586">
                        <a:moveTo>
                          <a:pt x="11954" y="0"/>
                        </a:moveTo>
                        <a:cubicBezTo>
                          <a:pt x="3340" y="630804"/>
                          <a:pt x="-5274" y="1261608"/>
                          <a:pt x="4003" y="1653872"/>
                        </a:cubicBezTo>
                        <a:cubicBezTo>
                          <a:pt x="13280" y="2046136"/>
                          <a:pt x="67613" y="2353586"/>
                          <a:pt x="67613" y="235358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13" name="Freeform 212">
                    <a:extLst>
                      <a:ext uri="{FF2B5EF4-FFF2-40B4-BE49-F238E27FC236}">
                        <a16:creationId xmlns:a16="http://schemas.microsoft.com/office/drawing/2014/main" id="{03DC5B67-8679-5F4A-BCDF-9DFD48F06C78}"/>
                      </a:ext>
                    </a:extLst>
                  </p:cNvPr>
                  <p:cNvSpPr/>
                  <p:nvPr/>
                </p:nvSpPr>
                <p:spPr>
                  <a:xfrm>
                    <a:off x="2130950" y="4905259"/>
                    <a:ext cx="2409245" cy="167673"/>
                  </a:xfrm>
                  <a:custGeom>
                    <a:avLst/>
                    <a:gdLst>
                      <a:gd name="connsiteX0" fmla="*/ 2409245 w 2409245"/>
                      <a:gd name="connsiteY0" fmla="*/ 167673 h 167673"/>
                      <a:gd name="connsiteX1" fmla="*/ 580445 w 2409245"/>
                      <a:gd name="connsiteY1" fmla="*/ 696 h 167673"/>
                      <a:gd name="connsiteX2" fmla="*/ 0 w 2409245"/>
                      <a:gd name="connsiteY2" fmla="*/ 104063 h 167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09245" h="167673">
                        <a:moveTo>
                          <a:pt x="2409245" y="167673"/>
                        </a:moveTo>
                        <a:cubicBezTo>
                          <a:pt x="1695615" y="89485"/>
                          <a:pt x="981986" y="11298"/>
                          <a:pt x="580445" y="696"/>
                        </a:cubicBezTo>
                        <a:cubicBezTo>
                          <a:pt x="178904" y="-9906"/>
                          <a:pt x="0" y="104063"/>
                          <a:pt x="0" y="10406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</p:grpSp>
          </p:grpSp>
          <p:sp>
            <p:nvSpPr>
              <p:cNvPr id="207" name="Freeform 206">
                <a:extLst>
                  <a:ext uri="{FF2B5EF4-FFF2-40B4-BE49-F238E27FC236}">
                    <a16:creationId xmlns:a16="http://schemas.microsoft.com/office/drawing/2014/main" id="{4BDBAD0F-4064-FE49-8B0F-C8691A55AB25}"/>
                  </a:ext>
                </a:extLst>
              </p:cNvPr>
              <p:cNvSpPr/>
              <p:nvPr/>
            </p:nvSpPr>
            <p:spPr>
              <a:xfrm>
                <a:off x="3066253" y="3126481"/>
                <a:ext cx="1828798" cy="2288738"/>
              </a:xfrm>
              <a:custGeom>
                <a:avLst/>
                <a:gdLst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481840 w 1828800"/>
                  <a:gd name="connsiteY12" fmla="*/ 2108048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5 w 1828800"/>
                  <a:gd name="connsiteY1" fmla="*/ 160143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8800" h="2288738">
                    <a:moveTo>
                      <a:pt x="0" y="0"/>
                    </a:moveTo>
                    <a:lnTo>
                      <a:pt x="262825" y="160143"/>
                    </a:lnTo>
                    <a:lnTo>
                      <a:pt x="684432" y="268297"/>
                    </a:lnTo>
                    <a:lnTo>
                      <a:pt x="1330535" y="421610"/>
                    </a:lnTo>
                    <a:lnTo>
                      <a:pt x="1828800" y="531119"/>
                    </a:lnTo>
                    <a:lnTo>
                      <a:pt x="1642635" y="914400"/>
                    </a:lnTo>
                    <a:lnTo>
                      <a:pt x="1494798" y="1281256"/>
                    </a:lnTo>
                    <a:lnTo>
                      <a:pt x="1341486" y="1680963"/>
                    </a:lnTo>
                    <a:lnTo>
                      <a:pt x="1248403" y="1916408"/>
                    </a:lnTo>
                    <a:lnTo>
                      <a:pt x="1199124" y="2140901"/>
                    </a:lnTo>
                    <a:lnTo>
                      <a:pt x="1210075" y="2288738"/>
                    </a:lnTo>
                    <a:lnTo>
                      <a:pt x="858941" y="2177876"/>
                    </a:lnTo>
                    <a:lnTo>
                      <a:pt x="501684" y="2048523"/>
                    </a:lnTo>
                    <a:lnTo>
                      <a:pt x="788465" y="2080671"/>
                    </a:lnTo>
                    <a:lnTo>
                      <a:pt x="1034860" y="1867129"/>
                    </a:lnTo>
                    <a:lnTo>
                      <a:pt x="1429093" y="1237452"/>
                    </a:lnTo>
                    <a:lnTo>
                      <a:pt x="1412666" y="925351"/>
                    </a:lnTo>
                    <a:lnTo>
                      <a:pt x="1171747" y="492791"/>
                    </a:lnTo>
                    <a:lnTo>
                      <a:pt x="489373" y="3763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9328035D-6496-7642-B819-A0AF7DE1230A}"/>
                </a:ext>
              </a:extLst>
            </p:cNvPr>
            <p:cNvSpPr/>
            <p:nvPr/>
          </p:nvSpPr>
          <p:spPr>
            <a:xfrm>
              <a:off x="3092450" y="3845113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E9122F22-5DB7-774A-B46F-D86BE45DB3F2}"/>
                </a:ext>
              </a:extLst>
            </p:cNvPr>
            <p:cNvSpPr/>
            <p:nvPr/>
          </p:nvSpPr>
          <p:spPr>
            <a:xfrm rot="2648074" flipH="1">
              <a:off x="3066400" y="3987281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279642D4-853B-FD43-8DCC-3FF286B94F3C}"/>
                </a:ext>
              </a:extLst>
            </p:cNvPr>
            <p:cNvSpPr/>
            <p:nvPr/>
          </p:nvSpPr>
          <p:spPr>
            <a:xfrm rot="1977655" flipH="1">
              <a:off x="3015475" y="4099184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1BBB1690-865B-1C4B-89A3-CBF5F93BD320}"/>
                </a:ext>
              </a:extLst>
            </p:cNvPr>
            <p:cNvSpPr/>
            <p:nvPr/>
          </p:nvSpPr>
          <p:spPr>
            <a:xfrm rot="21419343">
              <a:off x="3010749" y="4095560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DCB786C5-3C8E-E045-A4F7-FC3C1DC56687}"/>
                </a:ext>
              </a:extLst>
            </p:cNvPr>
            <p:cNvSpPr/>
            <p:nvPr/>
          </p:nvSpPr>
          <p:spPr>
            <a:xfrm rot="489762">
              <a:off x="2977747" y="4204703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6F93A8B0-ABDA-F541-93E5-37D840FCC1C1}"/>
                </a:ext>
              </a:extLst>
            </p:cNvPr>
            <p:cNvSpPr/>
            <p:nvPr/>
          </p:nvSpPr>
          <p:spPr>
            <a:xfrm rot="489762">
              <a:off x="3050677" y="3986788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1433D87F-9082-D649-A0EB-5DE4558298FC}"/>
              </a:ext>
            </a:extLst>
          </p:cNvPr>
          <p:cNvGrpSpPr/>
          <p:nvPr/>
        </p:nvGrpSpPr>
        <p:grpSpPr>
          <a:xfrm>
            <a:off x="2749701" y="7342600"/>
            <a:ext cx="509006" cy="759046"/>
            <a:chOff x="2743839" y="3101290"/>
            <a:chExt cx="1083010" cy="1615021"/>
          </a:xfrm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9A3968C0-AFBD-4046-B26F-87E99E18FDAE}"/>
                </a:ext>
              </a:extLst>
            </p:cNvPr>
            <p:cNvGrpSpPr/>
            <p:nvPr/>
          </p:nvGrpSpPr>
          <p:grpSpPr>
            <a:xfrm rot="20967730" flipH="1">
              <a:off x="2743839" y="3101290"/>
              <a:ext cx="1083010" cy="1615021"/>
              <a:chOff x="10927688" y="2249233"/>
              <a:chExt cx="1735216" cy="2587616"/>
            </a:xfrm>
          </p:grpSpPr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15B839BA-A6F0-334C-B3A2-8FF3F539A91B}"/>
                  </a:ext>
                </a:extLst>
              </p:cNvPr>
              <p:cNvGrpSpPr/>
              <p:nvPr/>
            </p:nvGrpSpPr>
            <p:grpSpPr>
              <a:xfrm>
                <a:off x="11308711" y="3014478"/>
                <a:ext cx="984205" cy="1822371"/>
                <a:chOff x="1593347" y="3534383"/>
                <a:chExt cx="682925" cy="1264516"/>
              </a:xfrm>
            </p:grpSpPr>
            <p:sp>
              <p:nvSpPr>
                <p:cNvPr id="238" name="Freeform 237">
                  <a:extLst>
                    <a:ext uri="{FF2B5EF4-FFF2-40B4-BE49-F238E27FC236}">
                      <a16:creationId xmlns:a16="http://schemas.microsoft.com/office/drawing/2014/main" id="{93A1F02D-3697-6341-B0EA-E401C209A9D4}"/>
                    </a:ext>
                  </a:extLst>
                </p:cNvPr>
                <p:cNvSpPr/>
                <p:nvPr/>
              </p:nvSpPr>
              <p:spPr>
                <a:xfrm flipH="1">
                  <a:off x="1593347" y="3548262"/>
                  <a:ext cx="660173" cy="1250637"/>
                </a:xfrm>
                <a:custGeom>
                  <a:avLst/>
                  <a:gdLst>
                    <a:gd name="connsiteX0" fmla="*/ 660173 w 660173"/>
                    <a:gd name="connsiteY0" fmla="*/ 1250637 h 1250637"/>
                    <a:gd name="connsiteX1" fmla="*/ 602766 w 660173"/>
                    <a:gd name="connsiteY1" fmla="*/ 537159 h 1250637"/>
                    <a:gd name="connsiteX2" fmla="*/ 651972 w 660173"/>
                    <a:gd name="connsiteY2" fmla="*/ 28703 h 1250637"/>
                    <a:gd name="connsiteX3" fmla="*/ 516657 w 660173"/>
                    <a:gd name="connsiteY3" fmla="*/ 118913 h 1250637"/>
                    <a:gd name="connsiteX4" fmla="*/ 356739 w 660173"/>
                    <a:gd name="connsiteY4" fmla="*/ 118913 h 1250637"/>
                    <a:gd name="connsiteX5" fmla="*/ 164018 w 660173"/>
                    <a:gd name="connsiteY5" fmla="*/ 86109 h 1250637"/>
                    <a:gd name="connsiteX6" fmla="*/ 65608 w 660173"/>
                    <a:gd name="connsiteY6" fmla="*/ 0 h 1250637"/>
                    <a:gd name="connsiteX7" fmla="*/ 0 w 660173"/>
                    <a:gd name="connsiteY7" fmla="*/ 451049 h 1250637"/>
                    <a:gd name="connsiteX8" fmla="*/ 41005 w 660173"/>
                    <a:gd name="connsiteY8" fmla="*/ 1115322 h 1250637"/>
                    <a:gd name="connsiteX9" fmla="*/ 65608 w 660173"/>
                    <a:gd name="connsiteY9" fmla="*/ 1185029 h 1250637"/>
                    <a:gd name="connsiteX10" fmla="*/ 660173 w 660173"/>
                    <a:gd name="connsiteY10" fmla="*/ 1250637 h 1250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0173" h="1250637">
                      <a:moveTo>
                        <a:pt x="660173" y="1250637"/>
                      </a:moveTo>
                      <a:lnTo>
                        <a:pt x="602766" y="537159"/>
                      </a:lnTo>
                      <a:lnTo>
                        <a:pt x="651972" y="28703"/>
                      </a:lnTo>
                      <a:lnTo>
                        <a:pt x="516657" y="118913"/>
                      </a:lnTo>
                      <a:lnTo>
                        <a:pt x="356739" y="118913"/>
                      </a:lnTo>
                      <a:lnTo>
                        <a:pt x="164018" y="86109"/>
                      </a:lnTo>
                      <a:lnTo>
                        <a:pt x="65608" y="0"/>
                      </a:lnTo>
                      <a:lnTo>
                        <a:pt x="0" y="451049"/>
                      </a:lnTo>
                      <a:lnTo>
                        <a:pt x="41005" y="1115322"/>
                      </a:lnTo>
                      <a:lnTo>
                        <a:pt x="65608" y="1185029"/>
                      </a:lnTo>
                      <a:lnTo>
                        <a:pt x="660173" y="1250637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39" name="Freeform 238">
                  <a:extLst>
                    <a:ext uri="{FF2B5EF4-FFF2-40B4-BE49-F238E27FC236}">
                      <a16:creationId xmlns:a16="http://schemas.microsoft.com/office/drawing/2014/main" id="{8F9CFCDE-E083-B442-BDAF-BA87FB922A16}"/>
                    </a:ext>
                  </a:extLst>
                </p:cNvPr>
                <p:cNvSpPr/>
                <p:nvPr/>
              </p:nvSpPr>
              <p:spPr>
                <a:xfrm>
                  <a:off x="1750979" y="3534383"/>
                  <a:ext cx="525293" cy="1212715"/>
                </a:xfrm>
                <a:custGeom>
                  <a:avLst/>
                  <a:gdLst>
                    <a:gd name="connsiteX0" fmla="*/ 181583 w 525293"/>
                    <a:gd name="connsiteY0" fmla="*/ 136187 h 1212715"/>
                    <a:gd name="connsiteX1" fmla="*/ 330740 w 525293"/>
                    <a:gd name="connsiteY1" fmla="*/ 90791 h 1212715"/>
                    <a:gd name="connsiteX2" fmla="*/ 473412 w 525293"/>
                    <a:gd name="connsiteY2" fmla="*/ 0 h 1212715"/>
                    <a:gd name="connsiteX3" fmla="*/ 512323 w 525293"/>
                    <a:gd name="connsiteY3" fmla="*/ 239949 h 1212715"/>
                    <a:gd name="connsiteX4" fmla="*/ 525293 w 525293"/>
                    <a:gd name="connsiteY4" fmla="*/ 518808 h 1212715"/>
                    <a:gd name="connsiteX5" fmla="*/ 466927 w 525293"/>
                    <a:gd name="connsiteY5" fmla="*/ 1199745 h 1212715"/>
                    <a:gd name="connsiteX6" fmla="*/ 382621 w 525293"/>
                    <a:gd name="connsiteY6" fmla="*/ 1212715 h 1212715"/>
                    <a:gd name="connsiteX7" fmla="*/ 363166 w 525293"/>
                    <a:gd name="connsiteY7" fmla="*/ 492868 h 1212715"/>
                    <a:gd name="connsiteX8" fmla="*/ 220493 w 525293"/>
                    <a:gd name="connsiteY8" fmla="*/ 220494 h 1212715"/>
                    <a:gd name="connsiteX9" fmla="*/ 0 w 525293"/>
                    <a:gd name="connsiteY9" fmla="*/ 103762 h 1212715"/>
                    <a:gd name="connsiteX10" fmla="*/ 181583 w 525293"/>
                    <a:gd name="connsiteY10" fmla="*/ 136187 h 12127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25293" h="1212715">
                      <a:moveTo>
                        <a:pt x="181583" y="136187"/>
                      </a:moveTo>
                      <a:lnTo>
                        <a:pt x="330740" y="90791"/>
                      </a:lnTo>
                      <a:lnTo>
                        <a:pt x="473412" y="0"/>
                      </a:lnTo>
                      <a:lnTo>
                        <a:pt x="512323" y="239949"/>
                      </a:lnTo>
                      <a:lnTo>
                        <a:pt x="525293" y="518808"/>
                      </a:lnTo>
                      <a:lnTo>
                        <a:pt x="466927" y="1199745"/>
                      </a:lnTo>
                      <a:lnTo>
                        <a:pt x="382621" y="1212715"/>
                      </a:lnTo>
                      <a:lnTo>
                        <a:pt x="363166" y="492868"/>
                      </a:lnTo>
                      <a:lnTo>
                        <a:pt x="220493" y="220494"/>
                      </a:lnTo>
                      <a:lnTo>
                        <a:pt x="0" y="103762"/>
                      </a:lnTo>
                      <a:lnTo>
                        <a:pt x="181583" y="136187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40" name="Freeform 239">
                  <a:extLst>
                    <a:ext uri="{FF2B5EF4-FFF2-40B4-BE49-F238E27FC236}">
                      <a16:creationId xmlns:a16="http://schemas.microsoft.com/office/drawing/2014/main" id="{D42B48CD-23CF-5A4D-89A3-C97E5B243B49}"/>
                    </a:ext>
                  </a:extLst>
                </p:cNvPr>
                <p:cNvSpPr/>
                <p:nvPr/>
              </p:nvSpPr>
              <p:spPr>
                <a:xfrm flipH="1">
                  <a:off x="1598856" y="3573013"/>
                  <a:ext cx="52754" cy="1203220"/>
                </a:xfrm>
                <a:custGeom>
                  <a:avLst/>
                  <a:gdLst>
                    <a:gd name="connsiteX0" fmla="*/ 292160 w 317856"/>
                    <a:gd name="connsiteY0" fmla="*/ 0 h 2100270"/>
                    <a:gd name="connsiteX1" fmla="*/ 60 w 317856"/>
                    <a:gd name="connsiteY1" fmla="*/ 1079500 h 2100270"/>
                    <a:gd name="connsiteX2" fmla="*/ 266760 w 317856"/>
                    <a:gd name="connsiteY2" fmla="*/ 1993900 h 2100270"/>
                    <a:gd name="connsiteX3" fmla="*/ 317560 w 317856"/>
                    <a:gd name="connsiteY3" fmla="*/ 2044700 h 2100270"/>
                    <a:gd name="connsiteX0" fmla="*/ 195706 w 221402"/>
                    <a:gd name="connsiteY0" fmla="*/ 0 h 2100270"/>
                    <a:gd name="connsiteX1" fmla="*/ 109 w 221402"/>
                    <a:gd name="connsiteY1" fmla="*/ 1094211 h 2100270"/>
                    <a:gd name="connsiteX2" fmla="*/ 170306 w 221402"/>
                    <a:gd name="connsiteY2" fmla="*/ 1993900 h 2100270"/>
                    <a:gd name="connsiteX3" fmla="*/ 221106 w 221402"/>
                    <a:gd name="connsiteY3" fmla="*/ 2044700 h 2100270"/>
                    <a:gd name="connsiteX0" fmla="*/ 196403 w 266448"/>
                    <a:gd name="connsiteY0" fmla="*/ 0 h 2068750"/>
                    <a:gd name="connsiteX1" fmla="*/ 806 w 266448"/>
                    <a:gd name="connsiteY1" fmla="*/ 1094211 h 2068750"/>
                    <a:gd name="connsiteX2" fmla="*/ 248078 w 266448"/>
                    <a:gd name="connsiteY2" fmla="*/ 1902677 h 2068750"/>
                    <a:gd name="connsiteX3" fmla="*/ 221803 w 266448"/>
                    <a:gd name="connsiteY3" fmla="*/ 2044700 h 2068750"/>
                    <a:gd name="connsiteX0" fmla="*/ 196403 w 248080"/>
                    <a:gd name="connsiteY0" fmla="*/ 0 h 1902676"/>
                    <a:gd name="connsiteX1" fmla="*/ 806 w 248080"/>
                    <a:gd name="connsiteY1" fmla="*/ 1094211 h 1902676"/>
                    <a:gd name="connsiteX2" fmla="*/ 248078 w 248080"/>
                    <a:gd name="connsiteY2" fmla="*/ 1902677 h 1902676"/>
                    <a:gd name="connsiteX0" fmla="*/ 197051 w 269918"/>
                    <a:gd name="connsiteY0" fmla="*/ 0 h 2052354"/>
                    <a:gd name="connsiteX1" fmla="*/ 1454 w 269918"/>
                    <a:gd name="connsiteY1" fmla="*/ 1094211 h 2052354"/>
                    <a:gd name="connsiteX2" fmla="*/ 269916 w 269918"/>
                    <a:gd name="connsiteY2" fmla="*/ 2052355 h 20523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9918" h="2052354">
                      <a:moveTo>
                        <a:pt x="197051" y="0"/>
                      </a:moveTo>
                      <a:cubicBezTo>
                        <a:pt x="53117" y="373591"/>
                        <a:pt x="-10690" y="752152"/>
                        <a:pt x="1454" y="1094211"/>
                      </a:cubicBezTo>
                      <a:cubicBezTo>
                        <a:pt x="13598" y="1436270"/>
                        <a:pt x="216999" y="1891488"/>
                        <a:pt x="269916" y="2052355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41" name="Freeform 240">
                  <a:extLst>
                    <a:ext uri="{FF2B5EF4-FFF2-40B4-BE49-F238E27FC236}">
                      <a16:creationId xmlns:a16="http://schemas.microsoft.com/office/drawing/2014/main" id="{7C71FD87-704C-3342-ABD1-6A8008672911}"/>
                    </a:ext>
                  </a:extLst>
                </p:cNvPr>
                <p:cNvSpPr/>
                <p:nvPr/>
              </p:nvSpPr>
              <p:spPr>
                <a:xfrm flipH="1">
                  <a:off x="2219505" y="3545018"/>
                  <a:ext cx="49015" cy="1201724"/>
                </a:xfrm>
                <a:custGeom>
                  <a:avLst/>
                  <a:gdLst>
                    <a:gd name="connsiteX0" fmla="*/ 203474 w 241574"/>
                    <a:gd name="connsiteY0" fmla="*/ 0 h 2057400"/>
                    <a:gd name="connsiteX1" fmla="*/ 274 w 241574"/>
                    <a:gd name="connsiteY1" fmla="*/ 863600 h 2057400"/>
                    <a:gd name="connsiteX2" fmla="*/ 241574 w 241574"/>
                    <a:gd name="connsiteY2" fmla="*/ 2057400 h 2057400"/>
                    <a:gd name="connsiteX0" fmla="*/ 506436 w 506439"/>
                    <a:gd name="connsiteY0" fmla="*/ 0 h 1836386"/>
                    <a:gd name="connsiteX1" fmla="*/ 303236 w 506439"/>
                    <a:gd name="connsiteY1" fmla="*/ 863600 h 1836386"/>
                    <a:gd name="connsiteX2" fmla="*/ 3 w 506439"/>
                    <a:gd name="connsiteY2" fmla="*/ 1836386 h 1836386"/>
                    <a:gd name="connsiteX0" fmla="*/ 203474 w 208318"/>
                    <a:gd name="connsiteY0" fmla="*/ 0 h 1947265"/>
                    <a:gd name="connsiteX1" fmla="*/ 274 w 208318"/>
                    <a:gd name="connsiteY1" fmla="*/ 863600 h 1947265"/>
                    <a:gd name="connsiteX2" fmla="*/ 208317 w 208318"/>
                    <a:gd name="connsiteY2" fmla="*/ 1947265 h 1947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08318" h="1947265">
                      <a:moveTo>
                        <a:pt x="203474" y="0"/>
                      </a:moveTo>
                      <a:cubicBezTo>
                        <a:pt x="98699" y="260350"/>
                        <a:pt x="-6076" y="520700"/>
                        <a:pt x="274" y="863600"/>
                      </a:cubicBezTo>
                      <a:cubicBezTo>
                        <a:pt x="6624" y="1206500"/>
                        <a:pt x="208317" y="1947265"/>
                        <a:pt x="208317" y="1947265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42" name="Freeform 241">
                  <a:extLst>
                    <a:ext uri="{FF2B5EF4-FFF2-40B4-BE49-F238E27FC236}">
                      <a16:creationId xmlns:a16="http://schemas.microsoft.com/office/drawing/2014/main" id="{F890ADB6-4DB0-2A4D-939F-0B9D82EB8834}"/>
                    </a:ext>
                  </a:extLst>
                </p:cNvPr>
                <p:cNvSpPr/>
                <p:nvPr/>
              </p:nvSpPr>
              <p:spPr>
                <a:xfrm>
                  <a:off x="1604263" y="3565210"/>
                  <a:ext cx="607911" cy="122280"/>
                </a:xfrm>
                <a:custGeom>
                  <a:avLst/>
                  <a:gdLst>
                    <a:gd name="connsiteX0" fmla="*/ 0 w 606340"/>
                    <a:gd name="connsiteY0" fmla="*/ 9779 h 122280"/>
                    <a:gd name="connsiteX1" fmla="*/ 322729 w 606340"/>
                    <a:gd name="connsiteY1" fmla="*/ 122246 h 122280"/>
                    <a:gd name="connsiteX2" fmla="*/ 606340 w 606340"/>
                    <a:gd name="connsiteY2" fmla="*/ 0 h 122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6340" h="122280">
                      <a:moveTo>
                        <a:pt x="0" y="9779"/>
                      </a:moveTo>
                      <a:cubicBezTo>
                        <a:pt x="110836" y="66827"/>
                        <a:pt x="221672" y="123876"/>
                        <a:pt x="322729" y="122246"/>
                      </a:cubicBezTo>
                      <a:cubicBezTo>
                        <a:pt x="423786" y="120616"/>
                        <a:pt x="554997" y="30154"/>
                        <a:pt x="606340" y="0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  <p:sp>
            <p:nvSpPr>
              <p:cNvPr id="232" name="Freeform 231">
                <a:extLst>
                  <a:ext uri="{FF2B5EF4-FFF2-40B4-BE49-F238E27FC236}">
                    <a16:creationId xmlns:a16="http://schemas.microsoft.com/office/drawing/2014/main" id="{EB536771-730D-AE4F-B996-0BAE679FD9FF}"/>
                  </a:ext>
                </a:extLst>
              </p:cNvPr>
              <p:cNvSpPr/>
              <p:nvPr/>
            </p:nvSpPr>
            <p:spPr>
              <a:xfrm rot="20967730">
                <a:off x="11983857" y="3024879"/>
                <a:ext cx="679047" cy="665422"/>
              </a:xfrm>
              <a:custGeom>
                <a:avLst/>
                <a:gdLst>
                  <a:gd name="connsiteX0" fmla="*/ 0 w 894736"/>
                  <a:gd name="connsiteY0" fmla="*/ 0 h 397400"/>
                  <a:gd name="connsiteX1" fmla="*/ 442452 w 894736"/>
                  <a:gd name="connsiteY1" fmla="*/ 393291 h 397400"/>
                  <a:gd name="connsiteX2" fmla="*/ 894736 w 894736"/>
                  <a:gd name="connsiteY2" fmla="*/ 216310 h 397400"/>
                  <a:gd name="connsiteX0" fmla="*/ 0 w 937499"/>
                  <a:gd name="connsiteY0" fmla="*/ 0 h 420217"/>
                  <a:gd name="connsiteX1" fmla="*/ 442452 w 937499"/>
                  <a:gd name="connsiteY1" fmla="*/ 393291 h 420217"/>
                  <a:gd name="connsiteX2" fmla="*/ 937499 w 937499"/>
                  <a:gd name="connsiteY2" fmla="*/ 386362 h 420217"/>
                  <a:gd name="connsiteX0" fmla="*/ 0 w 937499"/>
                  <a:gd name="connsiteY0" fmla="*/ 0 h 386362"/>
                  <a:gd name="connsiteX1" fmla="*/ 569157 w 937499"/>
                  <a:gd name="connsiteY1" fmla="*/ 253763 h 386362"/>
                  <a:gd name="connsiteX2" fmla="*/ 937499 w 937499"/>
                  <a:gd name="connsiteY2" fmla="*/ 386362 h 386362"/>
                  <a:gd name="connsiteX0" fmla="*/ 304212 w 889510"/>
                  <a:gd name="connsiteY0" fmla="*/ 0 h 665422"/>
                  <a:gd name="connsiteX1" fmla="*/ 873369 w 889510"/>
                  <a:gd name="connsiteY1" fmla="*/ 253763 h 665422"/>
                  <a:gd name="connsiteX2" fmla="*/ 0 w 889510"/>
                  <a:gd name="connsiteY2" fmla="*/ 665422 h 665422"/>
                  <a:gd name="connsiteX0" fmla="*/ 304212 w 739958"/>
                  <a:gd name="connsiteY0" fmla="*/ 0 h 665422"/>
                  <a:gd name="connsiteX1" fmla="*/ 721322 w 739958"/>
                  <a:gd name="connsiteY1" fmla="*/ 300272 h 665422"/>
                  <a:gd name="connsiteX2" fmla="*/ 0 w 739958"/>
                  <a:gd name="connsiteY2" fmla="*/ 665422 h 665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9958" h="665422">
                    <a:moveTo>
                      <a:pt x="304212" y="0"/>
                    </a:moveTo>
                    <a:cubicBezTo>
                      <a:pt x="450876" y="178619"/>
                      <a:pt x="565072" y="235878"/>
                      <a:pt x="721322" y="300272"/>
                    </a:cubicBezTo>
                    <a:cubicBezTo>
                      <a:pt x="877572" y="364666"/>
                      <a:pt x="0" y="665422"/>
                      <a:pt x="0" y="665422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33" name="Freeform 232">
                <a:extLst>
                  <a:ext uri="{FF2B5EF4-FFF2-40B4-BE49-F238E27FC236}">
                    <a16:creationId xmlns:a16="http://schemas.microsoft.com/office/drawing/2014/main" id="{5E20F080-62BE-C645-8F46-D3D52C49EFF6}"/>
                  </a:ext>
                </a:extLst>
              </p:cNvPr>
              <p:cNvSpPr/>
              <p:nvPr/>
            </p:nvSpPr>
            <p:spPr>
              <a:xfrm>
                <a:off x="10927688" y="3067689"/>
                <a:ext cx="591778" cy="698759"/>
              </a:xfrm>
              <a:custGeom>
                <a:avLst/>
                <a:gdLst>
                  <a:gd name="connsiteX0" fmla="*/ 0 w 776749"/>
                  <a:gd name="connsiteY0" fmla="*/ 1465006 h 1465006"/>
                  <a:gd name="connsiteX1" fmla="*/ 412955 w 776749"/>
                  <a:gd name="connsiteY1" fmla="*/ 511277 h 1465006"/>
                  <a:gd name="connsiteX2" fmla="*/ 776749 w 776749"/>
                  <a:gd name="connsiteY2" fmla="*/ 0 h 1465006"/>
                  <a:gd name="connsiteX0" fmla="*/ 0 w 1001793"/>
                  <a:gd name="connsiteY0" fmla="*/ 973598 h 1862660"/>
                  <a:gd name="connsiteX1" fmla="*/ 412955 w 1001793"/>
                  <a:gd name="connsiteY1" fmla="*/ 19869 h 1862660"/>
                  <a:gd name="connsiteX2" fmla="*/ 1001795 w 1001793"/>
                  <a:gd name="connsiteY2" fmla="*/ 1862659 h 1862660"/>
                  <a:gd name="connsiteX0" fmla="*/ 1252043 w 2253836"/>
                  <a:gd name="connsiteY0" fmla="*/ 66455 h 955516"/>
                  <a:gd name="connsiteX1" fmla="*/ 7856 w 2253836"/>
                  <a:gd name="connsiteY1" fmla="*/ 660501 h 955516"/>
                  <a:gd name="connsiteX2" fmla="*/ 2253838 w 2253836"/>
                  <a:gd name="connsiteY2" fmla="*/ 955516 h 955516"/>
                  <a:gd name="connsiteX0" fmla="*/ 1487761 w 2489554"/>
                  <a:gd name="connsiteY0" fmla="*/ 64286 h 953347"/>
                  <a:gd name="connsiteX1" fmla="*/ 6842 w 2489554"/>
                  <a:gd name="connsiteY1" fmla="*/ 705945 h 953347"/>
                  <a:gd name="connsiteX2" fmla="*/ 2489556 w 2489554"/>
                  <a:gd name="connsiteY2" fmla="*/ 953347 h 953347"/>
                  <a:gd name="connsiteX0" fmla="*/ 1487761 w 2008897"/>
                  <a:gd name="connsiteY0" fmla="*/ 64286 h 879698"/>
                  <a:gd name="connsiteX1" fmla="*/ 6842 w 2008897"/>
                  <a:gd name="connsiteY1" fmla="*/ 705945 h 879698"/>
                  <a:gd name="connsiteX2" fmla="*/ 2008897 w 2008897"/>
                  <a:gd name="connsiteY2" fmla="*/ 879698 h 879698"/>
                  <a:gd name="connsiteX0" fmla="*/ 1480919 w 2002055"/>
                  <a:gd name="connsiteY0" fmla="*/ 64206 h 879618"/>
                  <a:gd name="connsiteX1" fmla="*/ 0 w 2002055"/>
                  <a:gd name="connsiteY1" fmla="*/ 705865 h 879618"/>
                  <a:gd name="connsiteX2" fmla="*/ 2002055 w 2002055"/>
                  <a:gd name="connsiteY2" fmla="*/ 879618 h 879618"/>
                  <a:gd name="connsiteX0" fmla="*/ 1480919 w 2002055"/>
                  <a:gd name="connsiteY0" fmla="*/ 109671 h 925083"/>
                  <a:gd name="connsiteX1" fmla="*/ 0 w 2002055"/>
                  <a:gd name="connsiteY1" fmla="*/ 751330 h 925083"/>
                  <a:gd name="connsiteX2" fmla="*/ 2002055 w 2002055"/>
                  <a:gd name="connsiteY2" fmla="*/ 925083 h 925083"/>
                  <a:gd name="connsiteX0" fmla="*/ 1480919 w 2002055"/>
                  <a:gd name="connsiteY0" fmla="*/ 109671 h 925588"/>
                  <a:gd name="connsiteX1" fmla="*/ 0 w 2002055"/>
                  <a:gd name="connsiteY1" fmla="*/ 751330 h 925588"/>
                  <a:gd name="connsiteX2" fmla="*/ 2002055 w 2002055"/>
                  <a:gd name="connsiteY2" fmla="*/ 925083 h 925588"/>
                  <a:gd name="connsiteX0" fmla="*/ 1480919 w 2002055"/>
                  <a:gd name="connsiteY0" fmla="*/ 0 h 815919"/>
                  <a:gd name="connsiteX1" fmla="*/ 0 w 2002055"/>
                  <a:gd name="connsiteY1" fmla="*/ 641659 h 815919"/>
                  <a:gd name="connsiteX2" fmla="*/ 2002055 w 2002055"/>
                  <a:gd name="connsiteY2" fmla="*/ 815412 h 815919"/>
                  <a:gd name="connsiteX0" fmla="*/ 1085420 w 1606556"/>
                  <a:gd name="connsiteY0" fmla="*/ 0 h 819506"/>
                  <a:gd name="connsiteX1" fmla="*/ 2 w 1606556"/>
                  <a:gd name="connsiteY1" fmla="*/ 665789 h 819506"/>
                  <a:gd name="connsiteX2" fmla="*/ 1606556 w 1606556"/>
                  <a:gd name="connsiteY2" fmla="*/ 815412 h 819506"/>
                  <a:gd name="connsiteX0" fmla="*/ 1085420 w 1606556"/>
                  <a:gd name="connsiteY0" fmla="*/ 0 h 819508"/>
                  <a:gd name="connsiteX1" fmla="*/ 2 w 1606556"/>
                  <a:gd name="connsiteY1" fmla="*/ 665789 h 819508"/>
                  <a:gd name="connsiteX2" fmla="*/ 1606556 w 1606556"/>
                  <a:gd name="connsiteY2" fmla="*/ 815412 h 819508"/>
                  <a:gd name="connsiteX0" fmla="*/ 1085420 w 1606556"/>
                  <a:gd name="connsiteY0" fmla="*/ 0 h 819506"/>
                  <a:gd name="connsiteX1" fmla="*/ 2 w 1606556"/>
                  <a:gd name="connsiteY1" fmla="*/ 665789 h 819506"/>
                  <a:gd name="connsiteX2" fmla="*/ 1606556 w 1606556"/>
                  <a:gd name="connsiteY2" fmla="*/ 815412 h 819506"/>
                  <a:gd name="connsiteX0" fmla="*/ 1085420 w 1606556"/>
                  <a:gd name="connsiteY0" fmla="*/ 0 h 834348"/>
                  <a:gd name="connsiteX1" fmla="*/ 2 w 1606556"/>
                  <a:gd name="connsiteY1" fmla="*/ 665789 h 834348"/>
                  <a:gd name="connsiteX2" fmla="*/ 1606556 w 1606556"/>
                  <a:gd name="connsiteY2" fmla="*/ 815412 h 834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06556" h="834348">
                    <a:moveTo>
                      <a:pt x="1085420" y="0"/>
                    </a:moveTo>
                    <a:cubicBezTo>
                      <a:pt x="695766" y="111784"/>
                      <a:pt x="51491" y="403456"/>
                      <a:pt x="2" y="665789"/>
                    </a:cubicBezTo>
                    <a:cubicBezTo>
                      <a:pt x="353590" y="912819"/>
                      <a:pt x="1606556" y="815412"/>
                      <a:pt x="1606556" y="815412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grpSp>
            <p:nvGrpSpPr>
              <p:cNvPr id="234" name="Group 233">
                <a:extLst>
                  <a:ext uri="{FF2B5EF4-FFF2-40B4-BE49-F238E27FC236}">
                    <a16:creationId xmlns:a16="http://schemas.microsoft.com/office/drawing/2014/main" id="{F5B85D8A-8C01-B148-8EC7-E38D472E435F}"/>
                  </a:ext>
                </a:extLst>
              </p:cNvPr>
              <p:cNvGrpSpPr/>
              <p:nvPr/>
            </p:nvGrpSpPr>
            <p:grpSpPr>
              <a:xfrm rot="1256828">
                <a:off x="11361544" y="2249233"/>
                <a:ext cx="623013" cy="763309"/>
                <a:chOff x="2669582" y="3020777"/>
                <a:chExt cx="432299" cy="529649"/>
              </a:xfrm>
            </p:grpSpPr>
            <p:sp>
              <p:nvSpPr>
                <p:cNvPr id="235" name="Oval 234">
                  <a:extLst>
                    <a:ext uri="{FF2B5EF4-FFF2-40B4-BE49-F238E27FC236}">
                      <a16:creationId xmlns:a16="http://schemas.microsoft.com/office/drawing/2014/main" id="{3681509C-60AE-3847-98B0-332FBAE99994}"/>
                    </a:ext>
                  </a:extLst>
                </p:cNvPr>
                <p:cNvSpPr/>
                <p:nvPr/>
              </p:nvSpPr>
              <p:spPr>
                <a:xfrm rot="21198425">
                  <a:off x="2676662" y="3020777"/>
                  <a:ext cx="423091" cy="52040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81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36" name="Freeform 235">
                  <a:extLst>
                    <a:ext uri="{FF2B5EF4-FFF2-40B4-BE49-F238E27FC236}">
                      <a16:creationId xmlns:a16="http://schemas.microsoft.com/office/drawing/2014/main" id="{7A5F3E3A-E70A-E24A-B488-A2B9B2039F67}"/>
                    </a:ext>
                  </a:extLst>
                </p:cNvPr>
                <p:cNvSpPr/>
                <p:nvPr/>
              </p:nvSpPr>
              <p:spPr>
                <a:xfrm rot="21198425">
                  <a:off x="2858767" y="3044533"/>
                  <a:ext cx="243114" cy="489857"/>
                </a:xfrm>
                <a:custGeom>
                  <a:avLst/>
                  <a:gdLst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3114" h="489857">
                      <a:moveTo>
                        <a:pt x="21772" y="0"/>
                      </a:moveTo>
                      <a:lnTo>
                        <a:pt x="116114" y="137886"/>
                      </a:lnTo>
                      <a:lnTo>
                        <a:pt x="145143" y="348343"/>
                      </a:lnTo>
                      <a:lnTo>
                        <a:pt x="79829" y="468086"/>
                      </a:lnTo>
                      <a:lnTo>
                        <a:pt x="0" y="489857"/>
                      </a:lnTo>
                      <a:lnTo>
                        <a:pt x="134257" y="482600"/>
                      </a:lnTo>
                      <a:lnTo>
                        <a:pt x="203200" y="395515"/>
                      </a:lnTo>
                      <a:lnTo>
                        <a:pt x="243114" y="217715"/>
                      </a:lnTo>
                      <a:lnTo>
                        <a:pt x="192314" y="90715"/>
                      </a:lnTo>
                      <a:lnTo>
                        <a:pt x="108857" y="7257"/>
                      </a:lnTo>
                      <a:lnTo>
                        <a:pt x="21772" y="0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37" name="Oval 236">
                  <a:extLst>
                    <a:ext uri="{FF2B5EF4-FFF2-40B4-BE49-F238E27FC236}">
                      <a16:creationId xmlns:a16="http://schemas.microsoft.com/office/drawing/2014/main" id="{1174D8BB-D9C0-DF48-9DF9-6FEAE448A342}"/>
                    </a:ext>
                  </a:extLst>
                </p:cNvPr>
                <p:cNvSpPr/>
                <p:nvPr/>
              </p:nvSpPr>
              <p:spPr>
                <a:xfrm rot="21198425">
                  <a:off x="2669582" y="3030018"/>
                  <a:ext cx="423096" cy="52040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D3959A5C-DAE7-1D4F-B255-C2FA689DF765}"/>
                </a:ext>
              </a:extLst>
            </p:cNvPr>
            <p:cNvGrpSpPr/>
            <p:nvPr/>
          </p:nvGrpSpPr>
          <p:grpSpPr>
            <a:xfrm>
              <a:off x="2942070" y="3694348"/>
              <a:ext cx="740644" cy="779252"/>
              <a:chOff x="2719707" y="3126481"/>
              <a:chExt cx="2175344" cy="2288738"/>
            </a:xfrm>
          </p:grpSpPr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A28C4114-CD7C-D049-9D49-CCCD01DFEDD3}"/>
                  </a:ext>
                </a:extLst>
              </p:cNvPr>
              <p:cNvGrpSpPr/>
              <p:nvPr/>
            </p:nvGrpSpPr>
            <p:grpSpPr>
              <a:xfrm rot="17226833">
                <a:off x="2716545" y="3309830"/>
                <a:ext cx="1966833" cy="1960509"/>
                <a:chOff x="2072829" y="2679564"/>
                <a:chExt cx="2472856" cy="2464905"/>
              </a:xfrm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5" name="Freeform 224">
                  <a:extLst>
                    <a:ext uri="{FF2B5EF4-FFF2-40B4-BE49-F238E27FC236}">
                      <a16:creationId xmlns:a16="http://schemas.microsoft.com/office/drawing/2014/main" id="{A3C6F48C-C165-EF4C-9FC2-0F42D23AD01F}"/>
                    </a:ext>
                  </a:extLst>
                </p:cNvPr>
                <p:cNvSpPr/>
                <p:nvPr/>
              </p:nvSpPr>
              <p:spPr>
                <a:xfrm>
                  <a:off x="2099144" y="2711395"/>
                  <a:ext cx="2422687" cy="2425148"/>
                </a:xfrm>
                <a:custGeom>
                  <a:avLst/>
                  <a:gdLst>
                    <a:gd name="connsiteX0" fmla="*/ 15903 w 2441051"/>
                    <a:gd name="connsiteY0" fmla="*/ 23854 h 2425148"/>
                    <a:gd name="connsiteX1" fmla="*/ 914400 w 2441051"/>
                    <a:gd name="connsiteY1" fmla="*/ 39756 h 2425148"/>
                    <a:gd name="connsiteX2" fmla="*/ 1757239 w 2441051"/>
                    <a:gd name="connsiteY2" fmla="*/ 23854 h 2425148"/>
                    <a:gd name="connsiteX3" fmla="*/ 2441051 w 2441051"/>
                    <a:gd name="connsiteY3" fmla="*/ 0 h 2425148"/>
                    <a:gd name="connsiteX4" fmla="*/ 2337684 w 2441051"/>
                    <a:gd name="connsiteY4" fmla="*/ 381662 h 2425148"/>
                    <a:gd name="connsiteX5" fmla="*/ 2369489 w 2441051"/>
                    <a:gd name="connsiteY5" fmla="*/ 1510748 h 2425148"/>
                    <a:gd name="connsiteX6" fmla="*/ 2441051 w 2441051"/>
                    <a:gd name="connsiteY6" fmla="*/ 2425148 h 2425148"/>
                    <a:gd name="connsiteX7" fmla="*/ 1606164 w 2441051"/>
                    <a:gd name="connsiteY7" fmla="*/ 2329732 h 2425148"/>
                    <a:gd name="connsiteX8" fmla="*/ 739472 w 2441051"/>
                    <a:gd name="connsiteY8" fmla="*/ 2250219 h 2425148"/>
                    <a:gd name="connsiteX9" fmla="*/ 294199 w 2441051"/>
                    <a:gd name="connsiteY9" fmla="*/ 2258170 h 2425148"/>
                    <a:gd name="connsiteX10" fmla="*/ 63611 w 2441051"/>
                    <a:gd name="connsiteY10" fmla="*/ 2345635 h 2425148"/>
                    <a:gd name="connsiteX11" fmla="*/ 7952 w 2441051"/>
                    <a:gd name="connsiteY11" fmla="*/ 2115047 h 2425148"/>
                    <a:gd name="connsiteX12" fmla="*/ 0 w 2441051"/>
                    <a:gd name="connsiteY12" fmla="*/ 1176793 h 2425148"/>
                    <a:gd name="connsiteX13" fmla="*/ 0 w 2441051"/>
                    <a:gd name="connsiteY13" fmla="*/ 302149 h 2425148"/>
                    <a:gd name="connsiteX14" fmla="*/ 15903 w 2441051"/>
                    <a:gd name="connsiteY14" fmla="*/ 23854 h 24251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41051" h="2425148">
                      <a:moveTo>
                        <a:pt x="15903" y="23854"/>
                      </a:moveTo>
                      <a:lnTo>
                        <a:pt x="914400" y="39756"/>
                      </a:lnTo>
                      <a:lnTo>
                        <a:pt x="1757239" y="23854"/>
                      </a:lnTo>
                      <a:lnTo>
                        <a:pt x="2441051" y="0"/>
                      </a:lnTo>
                      <a:lnTo>
                        <a:pt x="2337684" y="381662"/>
                      </a:lnTo>
                      <a:lnTo>
                        <a:pt x="2369489" y="1510748"/>
                      </a:lnTo>
                      <a:lnTo>
                        <a:pt x="2441051" y="2425148"/>
                      </a:lnTo>
                      <a:lnTo>
                        <a:pt x="1606164" y="2329732"/>
                      </a:lnTo>
                      <a:lnTo>
                        <a:pt x="739472" y="2250219"/>
                      </a:lnTo>
                      <a:lnTo>
                        <a:pt x="294199" y="2258170"/>
                      </a:lnTo>
                      <a:lnTo>
                        <a:pt x="63611" y="2345635"/>
                      </a:lnTo>
                      <a:lnTo>
                        <a:pt x="7952" y="2115047"/>
                      </a:lnTo>
                      <a:cubicBezTo>
                        <a:pt x="5301" y="1802296"/>
                        <a:pt x="2651" y="1489544"/>
                        <a:pt x="0" y="1176793"/>
                      </a:cubicBezTo>
                      <a:lnTo>
                        <a:pt x="0" y="302149"/>
                      </a:lnTo>
                      <a:lnTo>
                        <a:pt x="15903" y="23854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id="{46306221-F2DB-5943-AF8B-47BEEA9AA04E}"/>
                    </a:ext>
                  </a:extLst>
                </p:cNvPr>
                <p:cNvGrpSpPr/>
                <p:nvPr/>
              </p:nvGrpSpPr>
              <p:grpSpPr>
                <a:xfrm>
                  <a:off x="2072829" y="2679564"/>
                  <a:ext cx="2472856" cy="2464905"/>
                  <a:chOff x="2067339" y="2623930"/>
                  <a:chExt cx="2472856" cy="2464905"/>
                </a:xfrm>
                <a:effectLst/>
              </p:grpSpPr>
              <p:sp>
                <p:nvSpPr>
                  <p:cNvPr id="227" name="Freeform 226">
                    <a:extLst>
                      <a:ext uri="{FF2B5EF4-FFF2-40B4-BE49-F238E27FC236}">
                        <a16:creationId xmlns:a16="http://schemas.microsoft.com/office/drawing/2014/main" id="{E2DAB714-0958-3749-86D8-65C8228C0471}"/>
                      </a:ext>
                    </a:extLst>
                  </p:cNvPr>
                  <p:cNvSpPr/>
                  <p:nvPr/>
                </p:nvSpPr>
                <p:spPr>
                  <a:xfrm>
                    <a:off x="2067339" y="2631882"/>
                    <a:ext cx="2449002" cy="47708"/>
                  </a:xfrm>
                  <a:custGeom>
                    <a:avLst/>
                    <a:gdLst>
                      <a:gd name="connsiteX0" fmla="*/ 0 w 2449002"/>
                      <a:gd name="connsiteY0" fmla="*/ 47708 h 47708"/>
                      <a:gd name="connsiteX1" fmla="*/ 1812898 w 2449002"/>
                      <a:gd name="connsiteY1" fmla="*/ 39756 h 47708"/>
                      <a:gd name="connsiteX2" fmla="*/ 2449002 w 2449002"/>
                      <a:gd name="connsiteY2" fmla="*/ 0 h 47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49002" h="47708">
                        <a:moveTo>
                          <a:pt x="0" y="47708"/>
                        </a:moveTo>
                        <a:lnTo>
                          <a:pt x="1812898" y="39756"/>
                        </a:lnTo>
                        <a:cubicBezTo>
                          <a:pt x="2221065" y="31805"/>
                          <a:pt x="2449002" y="0"/>
                          <a:pt x="2449002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28" name="Freeform 227">
                    <a:extLst>
                      <a:ext uri="{FF2B5EF4-FFF2-40B4-BE49-F238E27FC236}">
                        <a16:creationId xmlns:a16="http://schemas.microsoft.com/office/drawing/2014/main" id="{8438F87C-0A56-6048-9604-9F177D287994}"/>
                      </a:ext>
                    </a:extLst>
                  </p:cNvPr>
                  <p:cNvSpPr/>
                  <p:nvPr/>
                </p:nvSpPr>
                <p:spPr>
                  <a:xfrm>
                    <a:off x="4428740" y="2623930"/>
                    <a:ext cx="103503" cy="2464905"/>
                  </a:xfrm>
                  <a:custGeom>
                    <a:avLst/>
                    <a:gdLst>
                      <a:gd name="connsiteX0" fmla="*/ 103503 w 103503"/>
                      <a:gd name="connsiteY0" fmla="*/ 2464905 h 2464905"/>
                      <a:gd name="connsiteX1" fmla="*/ 137 w 103503"/>
                      <a:gd name="connsiteY1" fmla="*/ 834887 h 2464905"/>
                      <a:gd name="connsiteX2" fmla="*/ 79650 w 103503"/>
                      <a:gd name="connsiteY2" fmla="*/ 0 h 2464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3503" h="2464905">
                        <a:moveTo>
                          <a:pt x="103503" y="2464905"/>
                        </a:moveTo>
                        <a:cubicBezTo>
                          <a:pt x="53807" y="1855304"/>
                          <a:pt x="4112" y="1245704"/>
                          <a:pt x="137" y="834887"/>
                        </a:cubicBezTo>
                        <a:cubicBezTo>
                          <a:pt x="-3838" y="424070"/>
                          <a:pt x="79650" y="0"/>
                          <a:pt x="7965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29" name="Freeform 228">
                    <a:extLst>
                      <a:ext uri="{FF2B5EF4-FFF2-40B4-BE49-F238E27FC236}">
                        <a16:creationId xmlns:a16="http://schemas.microsoft.com/office/drawing/2014/main" id="{9E76D528-9755-0B47-84CF-E455C689D37C}"/>
                      </a:ext>
                    </a:extLst>
                  </p:cNvPr>
                  <p:cNvSpPr/>
                  <p:nvPr/>
                </p:nvSpPr>
                <p:spPr>
                  <a:xfrm>
                    <a:off x="2079239" y="2671638"/>
                    <a:ext cx="67613" cy="2353586"/>
                  </a:xfrm>
                  <a:custGeom>
                    <a:avLst/>
                    <a:gdLst>
                      <a:gd name="connsiteX0" fmla="*/ 11954 w 67613"/>
                      <a:gd name="connsiteY0" fmla="*/ 0 h 2353586"/>
                      <a:gd name="connsiteX1" fmla="*/ 4003 w 67613"/>
                      <a:gd name="connsiteY1" fmla="*/ 1653872 h 2353586"/>
                      <a:gd name="connsiteX2" fmla="*/ 67613 w 67613"/>
                      <a:gd name="connsiteY2" fmla="*/ 2353586 h 23535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7613" h="2353586">
                        <a:moveTo>
                          <a:pt x="11954" y="0"/>
                        </a:moveTo>
                        <a:cubicBezTo>
                          <a:pt x="3340" y="630804"/>
                          <a:pt x="-5274" y="1261608"/>
                          <a:pt x="4003" y="1653872"/>
                        </a:cubicBezTo>
                        <a:cubicBezTo>
                          <a:pt x="13280" y="2046136"/>
                          <a:pt x="67613" y="2353586"/>
                          <a:pt x="67613" y="235358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30" name="Freeform 229">
                    <a:extLst>
                      <a:ext uri="{FF2B5EF4-FFF2-40B4-BE49-F238E27FC236}">
                        <a16:creationId xmlns:a16="http://schemas.microsoft.com/office/drawing/2014/main" id="{FFEBDD88-3F3D-1B4A-AC0E-E40C4AB4E2A9}"/>
                      </a:ext>
                    </a:extLst>
                  </p:cNvPr>
                  <p:cNvSpPr/>
                  <p:nvPr/>
                </p:nvSpPr>
                <p:spPr>
                  <a:xfrm>
                    <a:off x="2130950" y="4905259"/>
                    <a:ext cx="2409245" cy="167673"/>
                  </a:xfrm>
                  <a:custGeom>
                    <a:avLst/>
                    <a:gdLst>
                      <a:gd name="connsiteX0" fmla="*/ 2409245 w 2409245"/>
                      <a:gd name="connsiteY0" fmla="*/ 167673 h 167673"/>
                      <a:gd name="connsiteX1" fmla="*/ 580445 w 2409245"/>
                      <a:gd name="connsiteY1" fmla="*/ 696 h 167673"/>
                      <a:gd name="connsiteX2" fmla="*/ 0 w 2409245"/>
                      <a:gd name="connsiteY2" fmla="*/ 104063 h 167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09245" h="167673">
                        <a:moveTo>
                          <a:pt x="2409245" y="167673"/>
                        </a:moveTo>
                        <a:cubicBezTo>
                          <a:pt x="1695615" y="89485"/>
                          <a:pt x="981986" y="11298"/>
                          <a:pt x="580445" y="696"/>
                        </a:cubicBezTo>
                        <a:cubicBezTo>
                          <a:pt x="178904" y="-9906"/>
                          <a:pt x="0" y="104063"/>
                          <a:pt x="0" y="10406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</p:grpSp>
          </p:grpSp>
          <p:sp>
            <p:nvSpPr>
              <p:cNvPr id="224" name="Freeform 223">
                <a:extLst>
                  <a:ext uri="{FF2B5EF4-FFF2-40B4-BE49-F238E27FC236}">
                    <a16:creationId xmlns:a16="http://schemas.microsoft.com/office/drawing/2014/main" id="{CAA9BBB6-01B9-B141-9498-DA46AFB28A98}"/>
                  </a:ext>
                </a:extLst>
              </p:cNvPr>
              <p:cNvSpPr/>
              <p:nvPr/>
            </p:nvSpPr>
            <p:spPr>
              <a:xfrm>
                <a:off x="3066251" y="3126481"/>
                <a:ext cx="1828800" cy="2288738"/>
              </a:xfrm>
              <a:custGeom>
                <a:avLst/>
                <a:gdLst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481840 w 1828800"/>
                  <a:gd name="connsiteY12" fmla="*/ 2108048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8800" h="2288738">
                    <a:moveTo>
                      <a:pt x="0" y="0"/>
                    </a:moveTo>
                    <a:lnTo>
                      <a:pt x="262822" y="120460"/>
                    </a:lnTo>
                    <a:lnTo>
                      <a:pt x="684432" y="268297"/>
                    </a:lnTo>
                    <a:lnTo>
                      <a:pt x="1330535" y="421610"/>
                    </a:lnTo>
                    <a:lnTo>
                      <a:pt x="1828800" y="531119"/>
                    </a:lnTo>
                    <a:lnTo>
                      <a:pt x="1642635" y="914400"/>
                    </a:lnTo>
                    <a:lnTo>
                      <a:pt x="1494798" y="1281256"/>
                    </a:lnTo>
                    <a:lnTo>
                      <a:pt x="1341486" y="1680963"/>
                    </a:lnTo>
                    <a:lnTo>
                      <a:pt x="1248403" y="1916408"/>
                    </a:lnTo>
                    <a:lnTo>
                      <a:pt x="1199124" y="2140901"/>
                    </a:lnTo>
                    <a:lnTo>
                      <a:pt x="1210075" y="2288738"/>
                    </a:lnTo>
                    <a:lnTo>
                      <a:pt x="799416" y="2217557"/>
                    </a:lnTo>
                    <a:lnTo>
                      <a:pt x="481840" y="2108048"/>
                    </a:lnTo>
                    <a:lnTo>
                      <a:pt x="788465" y="2080671"/>
                    </a:lnTo>
                    <a:lnTo>
                      <a:pt x="1034860" y="1867129"/>
                    </a:lnTo>
                    <a:lnTo>
                      <a:pt x="1429093" y="1237452"/>
                    </a:lnTo>
                    <a:lnTo>
                      <a:pt x="1412666" y="925351"/>
                    </a:lnTo>
                    <a:lnTo>
                      <a:pt x="1171747" y="492791"/>
                    </a:lnTo>
                    <a:lnTo>
                      <a:pt x="509217" y="2573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A8DC6B54-6B20-1E42-99D2-43AD3298FCC4}"/>
                </a:ext>
              </a:extLst>
            </p:cNvPr>
            <p:cNvSpPr/>
            <p:nvPr/>
          </p:nvSpPr>
          <p:spPr>
            <a:xfrm>
              <a:off x="3092450" y="3845113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D403F4F2-D651-7A4F-A680-24BD3AF0D984}"/>
                </a:ext>
              </a:extLst>
            </p:cNvPr>
            <p:cNvSpPr/>
            <p:nvPr/>
          </p:nvSpPr>
          <p:spPr>
            <a:xfrm rot="2648074" flipH="1">
              <a:off x="3066400" y="3987281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EF14DD57-9DC1-C44A-97E5-62EB651F40FB}"/>
                </a:ext>
              </a:extLst>
            </p:cNvPr>
            <p:cNvSpPr/>
            <p:nvPr/>
          </p:nvSpPr>
          <p:spPr>
            <a:xfrm rot="1977655" flipH="1">
              <a:off x="3015475" y="4099184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6C9FB86E-712A-F54B-9AEF-931CF052D2C0}"/>
                </a:ext>
              </a:extLst>
            </p:cNvPr>
            <p:cNvSpPr/>
            <p:nvPr/>
          </p:nvSpPr>
          <p:spPr>
            <a:xfrm rot="21419343">
              <a:off x="3010749" y="4095560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1475F6E0-D717-FD47-9318-A2EC6BACFF21}"/>
                </a:ext>
              </a:extLst>
            </p:cNvPr>
            <p:cNvSpPr/>
            <p:nvPr/>
          </p:nvSpPr>
          <p:spPr>
            <a:xfrm rot="489762">
              <a:off x="2977747" y="4204703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EA4468DC-588E-CE49-B315-4C6D84029ADC}"/>
                </a:ext>
              </a:extLst>
            </p:cNvPr>
            <p:cNvSpPr/>
            <p:nvPr/>
          </p:nvSpPr>
          <p:spPr>
            <a:xfrm rot="489762">
              <a:off x="3050677" y="3986788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72EA7212-070D-3D42-8C14-03A9DF8B3414}"/>
              </a:ext>
            </a:extLst>
          </p:cNvPr>
          <p:cNvSpPr/>
          <p:nvPr/>
        </p:nvSpPr>
        <p:spPr>
          <a:xfrm>
            <a:off x="1613727" y="7859896"/>
            <a:ext cx="1670793" cy="58722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Write to the governing body</a:t>
            </a: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CBA9E823-61F5-9045-9EB0-DD1DB1DBD110}"/>
              </a:ext>
            </a:extLst>
          </p:cNvPr>
          <p:cNvGrpSpPr/>
          <p:nvPr/>
        </p:nvGrpSpPr>
        <p:grpSpPr>
          <a:xfrm>
            <a:off x="2837522" y="7620957"/>
            <a:ext cx="348097" cy="366242"/>
            <a:chOff x="2942070" y="3694348"/>
            <a:chExt cx="740644" cy="779252"/>
          </a:xfrm>
        </p:grpSpPr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C8BBC158-9063-114E-A788-C7CB58C46838}"/>
                </a:ext>
              </a:extLst>
            </p:cNvPr>
            <p:cNvGrpSpPr/>
            <p:nvPr/>
          </p:nvGrpSpPr>
          <p:grpSpPr>
            <a:xfrm>
              <a:off x="2942070" y="3694348"/>
              <a:ext cx="740644" cy="779252"/>
              <a:chOff x="2719707" y="3126481"/>
              <a:chExt cx="2175344" cy="2288738"/>
            </a:xfrm>
          </p:grpSpPr>
          <p:grpSp>
            <p:nvGrpSpPr>
              <p:cNvPr id="251" name="Group 250">
                <a:extLst>
                  <a:ext uri="{FF2B5EF4-FFF2-40B4-BE49-F238E27FC236}">
                    <a16:creationId xmlns:a16="http://schemas.microsoft.com/office/drawing/2014/main" id="{25D997EB-7398-7B47-B0F5-D3668829C2E8}"/>
                  </a:ext>
                </a:extLst>
              </p:cNvPr>
              <p:cNvGrpSpPr/>
              <p:nvPr/>
            </p:nvGrpSpPr>
            <p:grpSpPr>
              <a:xfrm rot="17226833">
                <a:off x="2716545" y="3309830"/>
                <a:ext cx="1966833" cy="1960509"/>
                <a:chOff x="2072829" y="2679564"/>
                <a:chExt cx="2472856" cy="2464905"/>
              </a:xfrm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53" name="Freeform 252">
                  <a:extLst>
                    <a:ext uri="{FF2B5EF4-FFF2-40B4-BE49-F238E27FC236}">
                      <a16:creationId xmlns:a16="http://schemas.microsoft.com/office/drawing/2014/main" id="{A5493DFB-AFF7-3845-A45C-E8D6F6A50A23}"/>
                    </a:ext>
                  </a:extLst>
                </p:cNvPr>
                <p:cNvSpPr/>
                <p:nvPr/>
              </p:nvSpPr>
              <p:spPr>
                <a:xfrm>
                  <a:off x="2099159" y="2711387"/>
                  <a:ext cx="2422688" cy="2425147"/>
                </a:xfrm>
                <a:custGeom>
                  <a:avLst/>
                  <a:gdLst>
                    <a:gd name="connsiteX0" fmla="*/ 15903 w 2441051"/>
                    <a:gd name="connsiteY0" fmla="*/ 23854 h 2425148"/>
                    <a:gd name="connsiteX1" fmla="*/ 914400 w 2441051"/>
                    <a:gd name="connsiteY1" fmla="*/ 39756 h 2425148"/>
                    <a:gd name="connsiteX2" fmla="*/ 1757239 w 2441051"/>
                    <a:gd name="connsiteY2" fmla="*/ 23854 h 2425148"/>
                    <a:gd name="connsiteX3" fmla="*/ 2441051 w 2441051"/>
                    <a:gd name="connsiteY3" fmla="*/ 0 h 2425148"/>
                    <a:gd name="connsiteX4" fmla="*/ 2337684 w 2441051"/>
                    <a:gd name="connsiteY4" fmla="*/ 381662 h 2425148"/>
                    <a:gd name="connsiteX5" fmla="*/ 2369489 w 2441051"/>
                    <a:gd name="connsiteY5" fmla="*/ 1510748 h 2425148"/>
                    <a:gd name="connsiteX6" fmla="*/ 2441051 w 2441051"/>
                    <a:gd name="connsiteY6" fmla="*/ 2425148 h 2425148"/>
                    <a:gd name="connsiteX7" fmla="*/ 1606164 w 2441051"/>
                    <a:gd name="connsiteY7" fmla="*/ 2329732 h 2425148"/>
                    <a:gd name="connsiteX8" fmla="*/ 739472 w 2441051"/>
                    <a:gd name="connsiteY8" fmla="*/ 2250219 h 2425148"/>
                    <a:gd name="connsiteX9" fmla="*/ 294199 w 2441051"/>
                    <a:gd name="connsiteY9" fmla="*/ 2258170 h 2425148"/>
                    <a:gd name="connsiteX10" fmla="*/ 63611 w 2441051"/>
                    <a:gd name="connsiteY10" fmla="*/ 2345635 h 2425148"/>
                    <a:gd name="connsiteX11" fmla="*/ 7952 w 2441051"/>
                    <a:gd name="connsiteY11" fmla="*/ 2115047 h 2425148"/>
                    <a:gd name="connsiteX12" fmla="*/ 0 w 2441051"/>
                    <a:gd name="connsiteY12" fmla="*/ 1176793 h 2425148"/>
                    <a:gd name="connsiteX13" fmla="*/ 0 w 2441051"/>
                    <a:gd name="connsiteY13" fmla="*/ 302149 h 2425148"/>
                    <a:gd name="connsiteX14" fmla="*/ 15903 w 2441051"/>
                    <a:gd name="connsiteY14" fmla="*/ 23854 h 24251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41051" h="2425148">
                      <a:moveTo>
                        <a:pt x="15903" y="23854"/>
                      </a:moveTo>
                      <a:lnTo>
                        <a:pt x="914400" y="39756"/>
                      </a:lnTo>
                      <a:lnTo>
                        <a:pt x="1757239" y="23854"/>
                      </a:lnTo>
                      <a:lnTo>
                        <a:pt x="2441051" y="0"/>
                      </a:lnTo>
                      <a:lnTo>
                        <a:pt x="2337684" y="381662"/>
                      </a:lnTo>
                      <a:lnTo>
                        <a:pt x="2369489" y="1510748"/>
                      </a:lnTo>
                      <a:lnTo>
                        <a:pt x="2441051" y="2425148"/>
                      </a:lnTo>
                      <a:lnTo>
                        <a:pt x="1606164" y="2329732"/>
                      </a:lnTo>
                      <a:lnTo>
                        <a:pt x="739472" y="2250219"/>
                      </a:lnTo>
                      <a:lnTo>
                        <a:pt x="294199" y="2258170"/>
                      </a:lnTo>
                      <a:lnTo>
                        <a:pt x="63611" y="2345635"/>
                      </a:lnTo>
                      <a:lnTo>
                        <a:pt x="7952" y="2115047"/>
                      </a:lnTo>
                      <a:cubicBezTo>
                        <a:pt x="5301" y="1802296"/>
                        <a:pt x="2651" y="1489544"/>
                        <a:pt x="0" y="1176793"/>
                      </a:cubicBezTo>
                      <a:lnTo>
                        <a:pt x="0" y="302149"/>
                      </a:lnTo>
                      <a:lnTo>
                        <a:pt x="15903" y="23854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grpSp>
              <p:nvGrpSpPr>
                <p:cNvPr id="254" name="Group 253">
                  <a:extLst>
                    <a:ext uri="{FF2B5EF4-FFF2-40B4-BE49-F238E27FC236}">
                      <a16:creationId xmlns:a16="http://schemas.microsoft.com/office/drawing/2014/main" id="{ADF01E57-5EBD-364A-9DE1-BD5C84415466}"/>
                    </a:ext>
                  </a:extLst>
                </p:cNvPr>
                <p:cNvGrpSpPr/>
                <p:nvPr/>
              </p:nvGrpSpPr>
              <p:grpSpPr>
                <a:xfrm>
                  <a:off x="2072829" y="2679564"/>
                  <a:ext cx="2472856" cy="2464905"/>
                  <a:chOff x="2067339" y="2623930"/>
                  <a:chExt cx="2472856" cy="2464905"/>
                </a:xfrm>
                <a:effectLst/>
              </p:grpSpPr>
              <p:sp>
                <p:nvSpPr>
                  <p:cNvPr id="255" name="Freeform 254">
                    <a:extLst>
                      <a:ext uri="{FF2B5EF4-FFF2-40B4-BE49-F238E27FC236}">
                        <a16:creationId xmlns:a16="http://schemas.microsoft.com/office/drawing/2014/main" id="{92E6DE0F-82B1-C647-895E-0E99E24BC455}"/>
                      </a:ext>
                    </a:extLst>
                  </p:cNvPr>
                  <p:cNvSpPr/>
                  <p:nvPr/>
                </p:nvSpPr>
                <p:spPr>
                  <a:xfrm>
                    <a:off x="2067339" y="2631882"/>
                    <a:ext cx="2449002" cy="47708"/>
                  </a:xfrm>
                  <a:custGeom>
                    <a:avLst/>
                    <a:gdLst>
                      <a:gd name="connsiteX0" fmla="*/ 0 w 2449002"/>
                      <a:gd name="connsiteY0" fmla="*/ 47708 h 47708"/>
                      <a:gd name="connsiteX1" fmla="*/ 1812898 w 2449002"/>
                      <a:gd name="connsiteY1" fmla="*/ 39756 h 47708"/>
                      <a:gd name="connsiteX2" fmla="*/ 2449002 w 2449002"/>
                      <a:gd name="connsiteY2" fmla="*/ 0 h 47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49002" h="47708">
                        <a:moveTo>
                          <a:pt x="0" y="47708"/>
                        </a:moveTo>
                        <a:lnTo>
                          <a:pt x="1812898" y="39756"/>
                        </a:lnTo>
                        <a:cubicBezTo>
                          <a:pt x="2221065" y="31805"/>
                          <a:pt x="2449002" y="0"/>
                          <a:pt x="2449002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56" name="Freeform 255">
                    <a:extLst>
                      <a:ext uri="{FF2B5EF4-FFF2-40B4-BE49-F238E27FC236}">
                        <a16:creationId xmlns:a16="http://schemas.microsoft.com/office/drawing/2014/main" id="{CA6A4D8D-08CA-7E44-9F4B-BBF31BDBB206}"/>
                      </a:ext>
                    </a:extLst>
                  </p:cNvPr>
                  <p:cNvSpPr/>
                  <p:nvPr/>
                </p:nvSpPr>
                <p:spPr>
                  <a:xfrm>
                    <a:off x="4428740" y="2623930"/>
                    <a:ext cx="103503" cy="2464905"/>
                  </a:xfrm>
                  <a:custGeom>
                    <a:avLst/>
                    <a:gdLst>
                      <a:gd name="connsiteX0" fmla="*/ 103503 w 103503"/>
                      <a:gd name="connsiteY0" fmla="*/ 2464905 h 2464905"/>
                      <a:gd name="connsiteX1" fmla="*/ 137 w 103503"/>
                      <a:gd name="connsiteY1" fmla="*/ 834887 h 2464905"/>
                      <a:gd name="connsiteX2" fmla="*/ 79650 w 103503"/>
                      <a:gd name="connsiteY2" fmla="*/ 0 h 2464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03503" h="2464905">
                        <a:moveTo>
                          <a:pt x="103503" y="2464905"/>
                        </a:moveTo>
                        <a:cubicBezTo>
                          <a:pt x="53807" y="1855304"/>
                          <a:pt x="4112" y="1245704"/>
                          <a:pt x="137" y="834887"/>
                        </a:cubicBezTo>
                        <a:cubicBezTo>
                          <a:pt x="-3838" y="424070"/>
                          <a:pt x="79650" y="0"/>
                          <a:pt x="7965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57" name="Freeform 256">
                    <a:extLst>
                      <a:ext uri="{FF2B5EF4-FFF2-40B4-BE49-F238E27FC236}">
                        <a16:creationId xmlns:a16="http://schemas.microsoft.com/office/drawing/2014/main" id="{646E09BA-6F0E-EF4D-BF21-DB206CA2EB1E}"/>
                      </a:ext>
                    </a:extLst>
                  </p:cNvPr>
                  <p:cNvSpPr/>
                  <p:nvPr/>
                </p:nvSpPr>
                <p:spPr>
                  <a:xfrm>
                    <a:off x="2079239" y="2671638"/>
                    <a:ext cx="67613" cy="2353586"/>
                  </a:xfrm>
                  <a:custGeom>
                    <a:avLst/>
                    <a:gdLst>
                      <a:gd name="connsiteX0" fmla="*/ 11954 w 67613"/>
                      <a:gd name="connsiteY0" fmla="*/ 0 h 2353586"/>
                      <a:gd name="connsiteX1" fmla="*/ 4003 w 67613"/>
                      <a:gd name="connsiteY1" fmla="*/ 1653872 h 2353586"/>
                      <a:gd name="connsiteX2" fmla="*/ 67613 w 67613"/>
                      <a:gd name="connsiteY2" fmla="*/ 2353586 h 23535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7613" h="2353586">
                        <a:moveTo>
                          <a:pt x="11954" y="0"/>
                        </a:moveTo>
                        <a:cubicBezTo>
                          <a:pt x="3340" y="630804"/>
                          <a:pt x="-5274" y="1261608"/>
                          <a:pt x="4003" y="1653872"/>
                        </a:cubicBezTo>
                        <a:cubicBezTo>
                          <a:pt x="13280" y="2046136"/>
                          <a:pt x="67613" y="2353586"/>
                          <a:pt x="67613" y="235358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  <p:sp>
                <p:nvSpPr>
                  <p:cNvPr id="258" name="Freeform 257">
                    <a:extLst>
                      <a:ext uri="{FF2B5EF4-FFF2-40B4-BE49-F238E27FC236}">
                        <a16:creationId xmlns:a16="http://schemas.microsoft.com/office/drawing/2014/main" id="{E09A4FDD-B06B-D643-AC0D-AA1BE0C8E38D}"/>
                      </a:ext>
                    </a:extLst>
                  </p:cNvPr>
                  <p:cNvSpPr/>
                  <p:nvPr/>
                </p:nvSpPr>
                <p:spPr>
                  <a:xfrm>
                    <a:off x="2130950" y="4905259"/>
                    <a:ext cx="2409245" cy="167673"/>
                  </a:xfrm>
                  <a:custGeom>
                    <a:avLst/>
                    <a:gdLst>
                      <a:gd name="connsiteX0" fmla="*/ 2409245 w 2409245"/>
                      <a:gd name="connsiteY0" fmla="*/ 167673 h 167673"/>
                      <a:gd name="connsiteX1" fmla="*/ 580445 w 2409245"/>
                      <a:gd name="connsiteY1" fmla="*/ 696 h 167673"/>
                      <a:gd name="connsiteX2" fmla="*/ 0 w 2409245"/>
                      <a:gd name="connsiteY2" fmla="*/ 104063 h 167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09245" h="167673">
                        <a:moveTo>
                          <a:pt x="2409245" y="167673"/>
                        </a:moveTo>
                        <a:cubicBezTo>
                          <a:pt x="1695615" y="89485"/>
                          <a:pt x="981986" y="11298"/>
                          <a:pt x="580445" y="696"/>
                        </a:cubicBezTo>
                        <a:cubicBezTo>
                          <a:pt x="178904" y="-9906"/>
                          <a:pt x="0" y="104063"/>
                          <a:pt x="0" y="10406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"/>
                      <a:cs typeface=""/>
                    </a:endParaRPr>
                  </a:p>
                </p:txBody>
              </p:sp>
            </p:grpSp>
          </p:grpSp>
          <p:sp>
            <p:nvSpPr>
              <p:cNvPr id="252" name="Freeform 251">
                <a:extLst>
                  <a:ext uri="{FF2B5EF4-FFF2-40B4-BE49-F238E27FC236}">
                    <a16:creationId xmlns:a16="http://schemas.microsoft.com/office/drawing/2014/main" id="{A999C042-9569-B34F-892E-75CC0C4EF44C}"/>
                  </a:ext>
                </a:extLst>
              </p:cNvPr>
              <p:cNvSpPr/>
              <p:nvPr/>
            </p:nvSpPr>
            <p:spPr>
              <a:xfrm>
                <a:off x="3066253" y="3126481"/>
                <a:ext cx="1828798" cy="2288738"/>
              </a:xfrm>
              <a:custGeom>
                <a:avLst/>
                <a:gdLst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481840 w 1828800"/>
                  <a:gd name="connsiteY12" fmla="*/ 2108048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799416 w 1828800"/>
                  <a:gd name="connsiteY11" fmla="*/ 2217557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2 w 1828800"/>
                  <a:gd name="connsiteY1" fmla="*/ 12046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509217 w 1828800"/>
                  <a:gd name="connsiteY18" fmla="*/ 257347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42983 w 1828800"/>
                  <a:gd name="connsiteY1" fmla="*/ 259350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  <a:gd name="connsiteX0" fmla="*/ 0 w 1828800"/>
                  <a:gd name="connsiteY0" fmla="*/ 0 h 2288738"/>
                  <a:gd name="connsiteX1" fmla="*/ 262825 w 1828800"/>
                  <a:gd name="connsiteY1" fmla="*/ 160143 h 2288738"/>
                  <a:gd name="connsiteX2" fmla="*/ 684432 w 1828800"/>
                  <a:gd name="connsiteY2" fmla="*/ 268297 h 2288738"/>
                  <a:gd name="connsiteX3" fmla="*/ 1330535 w 1828800"/>
                  <a:gd name="connsiteY3" fmla="*/ 421610 h 2288738"/>
                  <a:gd name="connsiteX4" fmla="*/ 1828800 w 1828800"/>
                  <a:gd name="connsiteY4" fmla="*/ 531119 h 2288738"/>
                  <a:gd name="connsiteX5" fmla="*/ 1642635 w 1828800"/>
                  <a:gd name="connsiteY5" fmla="*/ 914400 h 2288738"/>
                  <a:gd name="connsiteX6" fmla="*/ 1494798 w 1828800"/>
                  <a:gd name="connsiteY6" fmla="*/ 1281256 h 2288738"/>
                  <a:gd name="connsiteX7" fmla="*/ 1341486 w 1828800"/>
                  <a:gd name="connsiteY7" fmla="*/ 1680963 h 2288738"/>
                  <a:gd name="connsiteX8" fmla="*/ 1248403 w 1828800"/>
                  <a:gd name="connsiteY8" fmla="*/ 1916408 h 2288738"/>
                  <a:gd name="connsiteX9" fmla="*/ 1199124 w 1828800"/>
                  <a:gd name="connsiteY9" fmla="*/ 2140901 h 2288738"/>
                  <a:gd name="connsiteX10" fmla="*/ 1210075 w 1828800"/>
                  <a:gd name="connsiteY10" fmla="*/ 2288738 h 2288738"/>
                  <a:gd name="connsiteX11" fmla="*/ 858941 w 1828800"/>
                  <a:gd name="connsiteY11" fmla="*/ 2177876 h 2288738"/>
                  <a:gd name="connsiteX12" fmla="*/ 501684 w 1828800"/>
                  <a:gd name="connsiteY12" fmla="*/ 2048523 h 2288738"/>
                  <a:gd name="connsiteX13" fmla="*/ 788465 w 1828800"/>
                  <a:gd name="connsiteY13" fmla="*/ 2080671 h 2288738"/>
                  <a:gd name="connsiteX14" fmla="*/ 1034860 w 1828800"/>
                  <a:gd name="connsiteY14" fmla="*/ 1867129 h 2288738"/>
                  <a:gd name="connsiteX15" fmla="*/ 1429093 w 1828800"/>
                  <a:gd name="connsiteY15" fmla="*/ 1237452 h 2288738"/>
                  <a:gd name="connsiteX16" fmla="*/ 1412666 w 1828800"/>
                  <a:gd name="connsiteY16" fmla="*/ 925351 h 2288738"/>
                  <a:gd name="connsiteX17" fmla="*/ 1171747 w 1828800"/>
                  <a:gd name="connsiteY17" fmla="*/ 492791 h 2288738"/>
                  <a:gd name="connsiteX18" fmla="*/ 489373 w 1828800"/>
                  <a:gd name="connsiteY18" fmla="*/ 376392 h 2288738"/>
                  <a:gd name="connsiteX19" fmla="*/ 0 w 1828800"/>
                  <a:gd name="connsiteY19" fmla="*/ 0 h 2288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8800" h="2288738">
                    <a:moveTo>
                      <a:pt x="0" y="0"/>
                    </a:moveTo>
                    <a:lnTo>
                      <a:pt x="262825" y="160143"/>
                    </a:lnTo>
                    <a:lnTo>
                      <a:pt x="684432" y="268297"/>
                    </a:lnTo>
                    <a:lnTo>
                      <a:pt x="1330535" y="421610"/>
                    </a:lnTo>
                    <a:lnTo>
                      <a:pt x="1828800" y="531119"/>
                    </a:lnTo>
                    <a:lnTo>
                      <a:pt x="1642635" y="914400"/>
                    </a:lnTo>
                    <a:lnTo>
                      <a:pt x="1494798" y="1281256"/>
                    </a:lnTo>
                    <a:lnTo>
                      <a:pt x="1341486" y="1680963"/>
                    </a:lnTo>
                    <a:lnTo>
                      <a:pt x="1248403" y="1916408"/>
                    </a:lnTo>
                    <a:lnTo>
                      <a:pt x="1199124" y="2140901"/>
                    </a:lnTo>
                    <a:lnTo>
                      <a:pt x="1210075" y="2288738"/>
                    </a:lnTo>
                    <a:lnTo>
                      <a:pt x="858941" y="2177876"/>
                    </a:lnTo>
                    <a:lnTo>
                      <a:pt x="501684" y="2048523"/>
                    </a:lnTo>
                    <a:lnTo>
                      <a:pt x="788465" y="2080671"/>
                    </a:lnTo>
                    <a:lnTo>
                      <a:pt x="1034860" y="1867129"/>
                    </a:lnTo>
                    <a:lnTo>
                      <a:pt x="1429093" y="1237452"/>
                    </a:lnTo>
                    <a:lnTo>
                      <a:pt x="1412666" y="925351"/>
                    </a:lnTo>
                    <a:lnTo>
                      <a:pt x="1171747" y="492791"/>
                    </a:lnTo>
                    <a:lnTo>
                      <a:pt x="489373" y="3763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0AEB216C-581A-9444-A2C7-34CF3A7D4315}"/>
                </a:ext>
              </a:extLst>
            </p:cNvPr>
            <p:cNvSpPr/>
            <p:nvPr/>
          </p:nvSpPr>
          <p:spPr>
            <a:xfrm>
              <a:off x="3092450" y="3845113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7E4055A4-9099-AD4A-BC04-F4A35B6F4CD3}"/>
                </a:ext>
              </a:extLst>
            </p:cNvPr>
            <p:cNvSpPr/>
            <p:nvPr/>
          </p:nvSpPr>
          <p:spPr>
            <a:xfrm rot="2648074" flipH="1">
              <a:off x="3066400" y="3987281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C9B4DD31-849D-204C-AB77-BAAA1B86E60F}"/>
                </a:ext>
              </a:extLst>
            </p:cNvPr>
            <p:cNvSpPr/>
            <p:nvPr/>
          </p:nvSpPr>
          <p:spPr>
            <a:xfrm rot="1977655" flipH="1">
              <a:off x="3015475" y="4099184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86ACFB15-0A1D-D04A-8243-D06386D94C62}"/>
                </a:ext>
              </a:extLst>
            </p:cNvPr>
            <p:cNvSpPr/>
            <p:nvPr/>
          </p:nvSpPr>
          <p:spPr>
            <a:xfrm rot="21419343">
              <a:off x="3010749" y="4095560"/>
              <a:ext cx="450854" cy="209550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50854" h="20955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  <a:cubicBezTo>
                    <a:pt x="339755" y="142905"/>
                    <a:pt x="341896" y="143038"/>
                    <a:pt x="349250" y="165100"/>
                  </a:cubicBezTo>
                  <a:lnTo>
                    <a:pt x="355600" y="184150"/>
                  </a:lnTo>
                  <a:cubicBezTo>
                    <a:pt x="398004" y="177083"/>
                    <a:pt x="381209" y="174677"/>
                    <a:pt x="406400" y="180975"/>
                  </a:cubicBezTo>
                  <a:cubicBezTo>
                    <a:pt x="407458" y="186267"/>
                    <a:pt x="408266" y="191615"/>
                    <a:pt x="409575" y="196850"/>
                  </a:cubicBezTo>
                  <a:cubicBezTo>
                    <a:pt x="410387" y="200097"/>
                    <a:pt x="409503" y="205563"/>
                    <a:pt x="412750" y="206375"/>
                  </a:cubicBezTo>
                  <a:cubicBezTo>
                    <a:pt x="416452" y="207300"/>
                    <a:pt x="419344" y="202468"/>
                    <a:pt x="422275" y="200025"/>
                  </a:cubicBezTo>
                  <a:cubicBezTo>
                    <a:pt x="446721" y="179653"/>
                    <a:pt x="417676" y="199916"/>
                    <a:pt x="441325" y="184150"/>
                  </a:cubicBezTo>
                  <a:cubicBezTo>
                    <a:pt x="443442" y="187325"/>
                    <a:pt x="446172" y="190168"/>
                    <a:pt x="447675" y="193675"/>
                  </a:cubicBezTo>
                  <a:cubicBezTo>
                    <a:pt x="451107" y="201682"/>
                    <a:pt x="450850" y="203399"/>
                    <a:pt x="450850" y="20955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7A88E3C2-0FFE-C44D-8EBA-7649BD7EA245}"/>
                </a:ext>
              </a:extLst>
            </p:cNvPr>
            <p:cNvSpPr/>
            <p:nvPr/>
          </p:nvSpPr>
          <p:spPr>
            <a:xfrm rot="489762">
              <a:off x="2977747" y="4204703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943CE1AF-AE2C-8F4A-92D4-BBD959B47E5F}"/>
                </a:ext>
              </a:extLst>
            </p:cNvPr>
            <p:cNvSpPr/>
            <p:nvPr/>
          </p:nvSpPr>
          <p:spPr>
            <a:xfrm rot="489762">
              <a:off x="3050677" y="3986788"/>
              <a:ext cx="469584" cy="90277"/>
            </a:xfrm>
            <a:custGeom>
              <a:avLst/>
              <a:gdLst>
                <a:gd name="connsiteX0" fmla="*/ 0 w 450854"/>
                <a:gd name="connsiteY0" fmla="*/ 44450 h 209550"/>
                <a:gd name="connsiteX1" fmla="*/ 12700 w 450854"/>
                <a:gd name="connsiteY1" fmla="*/ 22225 h 209550"/>
                <a:gd name="connsiteX2" fmla="*/ 22225 w 450854"/>
                <a:gd name="connsiteY2" fmla="*/ 12700 h 209550"/>
                <a:gd name="connsiteX3" fmla="*/ 38100 w 450854"/>
                <a:gd name="connsiteY3" fmla="*/ 0 h 209550"/>
                <a:gd name="connsiteX4" fmla="*/ 47625 w 450854"/>
                <a:gd name="connsiteY4" fmla="*/ 50800 h 209550"/>
                <a:gd name="connsiteX5" fmla="*/ 53975 w 450854"/>
                <a:gd name="connsiteY5" fmla="*/ 41275 h 209550"/>
                <a:gd name="connsiteX6" fmla="*/ 63500 w 450854"/>
                <a:gd name="connsiteY6" fmla="*/ 22225 h 209550"/>
                <a:gd name="connsiteX7" fmla="*/ 73025 w 450854"/>
                <a:gd name="connsiteY7" fmla="*/ 15875 h 209550"/>
                <a:gd name="connsiteX8" fmla="*/ 79375 w 450854"/>
                <a:gd name="connsiteY8" fmla="*/ 25400 h 209550"/>
                <a:gd name="connsiteX9" fmla="*/ 79375 w 450854"/>
                <a:gd name="connsiteY9" fmla="*/ 66675 h 209550"/>
                <a:gd name="connsiteX10" fmla="*/ 88900 w 450854"/>
                <a:gd name="connsiteY10" fmla="*/ 69850 h 209550"/>
                <a:gd name="connsiteX11" fmla="*/ 98425 w 450854"/>
                <a:gd name="connsiteY11" fmla="*/ 50800 h 209550"/>
                <a:gd name="connsiteX12" fmla="*/ 107950 w 450854"/>
                <a:gd name="connsiteY12" fmla="*/ 44450 h 209550"/>
                <a:gd name="connsiteX13" fmla="*/ 123825 w 450854"/>
                <a:gd name="connsiteY13" fmla="*/ 28575 h 209550"/>
                <a:gd name="connsiteX14" fmla="*/ 127000 w 450854"/>
                <a:gd name="connsiteY14" fmla="*/ 38100 h 209550"/>
                <a:gd name="connsiteX15" fmla="*/ 130175 w 450854"/>
                <a:gd name="connsiteY15" fmla="*/ 69850 h 209550"/>
                <a:gd name="connsiteX16" fmla="*/ 136525 w 450854"/>
                <a:gd name="connsiteY16" fmla="*/ 88900 h 209550"/>
                <a:gd name="connsiteX17" fmla="*/ 149225 w 450854"/>
                <a:gd name="connsiteY17" fmla="*/ 69850 h 209550"/>
                <a:gd name="connsiteX18" fmla="*/ 155575 w 450854"/>
                <a:gd name="connsiteY18" fmla="*/ 60325 h 209550"/>
                <a:gd name="connsiteX19" fmla="*/ 165100 w 450854"/>
                <a:gd name="connsiteY19" fmla="*/ 57150 h 209550"/>
                <a:gd name="connsiteX20" fmla="*/ 171450 w 450854"/>
                <a:gd name="connsiteY20" fmla="*/ 76200 h 209550"/>
                <a:gd name="connsiteX21" fmla="*/ 187325 w 450854"/>
                <a:gd name="connsiteY21" fmla="*/ 117475 h 209550"/>
                <a:gd name="connsiteX22" fmla="*/ 203200 w 450854"/>
                <a:gd name="connsiteY22" fmla="*/ 101600 h 209550"/>
                <a:gd name="connsiteX23" fmla="*/ 212725 w 450854"/>
                <a:gd name="connsiteY23" fmla="*/ 104775 h 209550"/>
                <a:gd name="connsiteX24" fmla="*/ 215900 w 450854"/>
                <a:gd name="connsiteY24" fmla="*/ 120650 h 209550"/>
                <a:gd name="connsiteX25" fmla="*/ 231775 w 450854"/>
                <a:gd name="connsiteY25" fmla="*/ 107950 h 209550"/>
                <a:gd name="connsiteX26" fmla="*/ 241300 w 450854"/>
                <a:gd name="connsiteY26" fmla="*/ 114300 h 209550"/>
                <a:gd name="connsiteX27" fmla="*/ 254000 w 450854"/>
                <a:gd name="connsiteY27" fmla="*/ 133350 h 209550"/>
                <a:gd name="connsiteX28" fmla="*/ 263525 w 450854"/>
                <a:gd name="connsiteY28" fmla="*/ 120650 h 209550"/>
                <a:gd name="connsiteX29" fmla="*/ 269875 w 450854"/>
                <a:gd name="connsiteY29" fmla="*/ 101600 h 209550"/>
                <a:gd name="connsiteX30" fmla="*/ 276225 w 450854"/>
                <a:gd name="connsiteY30" fmla="*/ 120650 h 209550"/>
                <a:gd name="connsiteX31" fmla="*/ 279400 w 450854"/>
                <a:gd name="connsiteY31" fmla="*/ 133350 h 209550"/>
                <a:gd name="connsiteX32" fmla="*/ 288925 w 450854"/>
                <a:gd name="connsiteY32" fmla="*/ 165100 h 209550"/>
                <a:gd name="connsiteX33" fmla="*/ 304800 w 450854"/>
                <a:gd name="connsiteY33" fmla="*/ 149225 h 209550"/>
                <a:gd name="connsiteX34" fmla="*/ 307975 w 450854"/>
                <a:gd name="connsiteY34" fmla="*/ 139700 h 209550"/>
                <a:gd name="connsiteX35" fmla="*/ 327025 w 450854"/>
                <a:gd name="connsiteY35" fmla="*/ 130175 h 209550"/>
                <a:gd name="connsiteX36" fmla="*/ 349250 w 450854"/>
                <a:gd name="connsiteY36" fmla="*/ 165100 h 209550"/>
                <a:gd name="connsiteX37" fmla="*/ 355600 w 450854"/>
                <a:gd name="connsiteY37" fmla="*/ 184150 h 209550"/>
                <a:gd name="connsiteX38" fmla="*/ 406400 w 450854"/>
                <a:gd name="connsiteY38" fmla="*/ 180975 h 209550"/>
                <a:gd name="connsiteX39" fmla="*/ 409575 w 450854"/>
                <a:gd name="connsiteY39" fmla="*/ 196850 h 209550"/>
                <a:gd name="connsiteX40" fmla="*/ 412750 w 450854"/>
                <a:gd name="connsiteY40" fmla="*/ 206375 h 209550"/>
                <a:gd name="connsiteX41" fmla="*/ 422275 w 450854"/>
                <a:gd name="connsiteY41" fmla="*/ 200025 h 209550"/>
                <a:gd name="connsiteX42" fmla="*/ 441325 w 450854"/>
                <a:gd name="connsiteY42" fmla="*/ 184150 h 209550"/>
                <a:gd name="connsiteX43" fmla="*/ 447675 w 450854"/>
                <a:gd name="connsiteY43" fmla="*/ 193675 h 209550"/>
                <a:gd name="connsiteX44" fmla="*/ 450850 w 450854"/>
                <a:gd name="connsiteY44" fmla="*/ 209550 h 209550"/>
                <a:gd name="connsiteX0" fmla="*/ 0 w 447675"/>
                <a:gd name="connsiteY0" fmla="*/ 44450 h 206491"/>
                <a:gd name="connsiteX1" fmla="*/ 12700 w 447675"/>
                <a:gd name="connsiteY1" fmla="*/ 22225 h 206491"/>
                <a:gd name="connsiteX2" fmla="*/ 22225 w 447675"/>
                <a:gd name="connsiteY2" fmla="*/ 12700 h 206491"/>
                <a:gd name="connsiteX3" fmla="*/ 38100 w 447675"/>
                <a:gd name="connsiteY3" fmla="*/ 0 h 206491"/>
                <a:gd name="connsiteX4" fmla="*/ 47625 w 447675"/>
                <a:gd name="connsiteY4" fmla="*/ 50800 h 206491"/>
                <a:gd name="connsiteX5" fmla="*/ 53975 w 447675"/>
                <a:gd name="connsiteY5" fmla="*/ 41275 h 206491"/>
                <a:gd name="connsiteX6" fmla="*/ 63500 w 447675"/>
                <a:gd name="connsiteY6" fmla="*/ 22225 h 206491"/>
                <a:gd name="connsiteX7" fmla="*/ 73025 w 447675"/>
                <a:gd name="connsiteY7" fmla="*/ 15875 h 206491"/>
                <a:gd name="connsiteX8" fmla="*/ 79375 w 447675"/>
                <a:gd name="connsiteY8" fmla="*/ 25400 h 206491"/>
                <a:gd name="connsiteX9" fmla="*/ 79375 w 447675"/>
                <a:gd name="connsiteY9" fmla="*/ 66675 h 206491"/>
                <a:gd name="connsiteX10" fmla="*/ 88900 w 447675"/>
                <a:gd name="connsiteY10" fmla="*/ 69850 h 206491"/>
                <a:gd name="connsiteX11" fmla="*/ 98425 w 447675"/>
                <a:gd name="connsiteY11" fmla="*/ 50800 h 206491"/>
                <a:gd name="connsiteX12" fmla="*/ 107950 w 447675"/>
                <a:gd name="connsiteY12" fmla="*/ 44450 h 206491"/>
                <a:gd name="connsiteX13" fmla="*/ 123825 w 447675"/>
                <a:gd name="connsiteY13" fmla="*/ 28575 h 206491"/>
                <a:gd name="connsiteX14" fmla="*/ 127000 w 447675"/>
                <a:gd name="connsiteY14" fmla="*/ 38100 h 206491"/>
                <a:gd name="connsiteX15" fmla="*/ 130175 w 447675"/>
                <a:gd name="connsiteY15" fmla="*/ 69850 h 206491"/>
                <a:gd name="connsiteX16" fmla="*/ 136525 w 447675"/>
                <a:gd name="connsiteY16" fmla="*/ 88900 h 206491"/>
                <a:gd name="connsiteX17" fmla="*/ 149225 w 447675"/>
                <a:gd name="connsiteY17" fmla="*/ 69850 h 206491"/>
                <a:gd name="connsiteX18" fmla="*/ 155575 w 447675"/>
                <a:gd name="connsiteY18" fmla="*/ 60325 h 206491"/>
                <a:gd name="connsiteX19" fmla="*/ 165100 w 447675"/>
                <a:gd name="connsiteY19" fmla="*/ 57150 h 206491"/>
                <a:gd name="connsiteX20" fmla="*/ 171450 w 447675"/>
                <a:gd name="connsiteY20" fmla="*/ 76200 h 206491"/>
                <a:gd name="connsiteX21" fmla="*/ 187325 w 447675"/>
                <a:gd name="connsiteY21" fmla="*/ 117475 h 206491"/>
                <a:gd name="connsiteX22" fmla="*/ 203200 w 447675"/>
                <a:gd name="connsiteY22" fmla="*/ 101600 h 206491"/>
                <a:gd name="connsiteX23" fmla="*/ 212725 w 447675"/>
                <a:gd name="connsiteY23" fmla="*/ 104775 h 206491"/>
                <a:gd name="connsiteX24" fmla="*/ 215900 w 447675"/>
                <a:gd name="connsiteY24" fmla="*/ 120650 h 206491"/>
                <a:gd name="connsiteX25" fmla="*/ 231775 w 447675"/>
                <a:gd name="connsiteY25" fmla="*/ 107950 h 206491"/>
                <a:gd name="connsiteX26" fmla="*/ 241300 w 447675"/>
                <a:gd name="connsiteY26" fmla="*/ 114300 h 206491"/>
                <a:gd name="connsiteX27" fmla="*/ 254000 w 447675"/>
                <a:gd name="connsiteY27" fmla="*/ 133350 h 206491"/>
                <a:gd name="connsiteX28" fmla="*/ 263525 w 447675"/>
                <a:gd name="connsiteY28" fmla="*/ 120650 h 206491"/>
                <a:gd name="connsiteX29" fmla="*/ 269875 w 447675"/>
                <a:gd name="connsiteY29" fmla="*/ 101600 h 206491"/>
                <a:gd name="connsiteX30" fmla="*/ 276225 w 447675"/>
                <a:gd name="connsiteY30" fmla="*/ 120650 h 206491"/>
                <a:gd name="connsiteX31" fmla="*/ 279400 w 447675"/>
                <a:gd name="connsiteY31" fmla="*/ 133350 h 206491"/>
                <a:gd name="connsiteX32" fmla="*/ 288925 w 447675"/>
                <a:gd name="connsiteY32" fmla="*/ 165100 h 206491"/>
                <a:gd name="connsiteX33" fmla="*/ 304800 w 447675"/>
                <a:gd name="connsiteY33" fmla="*/ 149225 h 206491"/>
                <a:gd name="connsiteX34" fmla="*/ 307975 w 447675"/>
                <a:gd name="connsiteY34" fmla="*/ 139700 h 206491"/>
                <a:gd name="connsiteX35" fmla="*/ 327025 w 447675"/>
                <a:gd name="connsiteY35" fmla="*/ 130175 h 206491"/>
                <a:gd name="connsiteX36" fmla="*/ 349250 w 447675"/>
                <a:gd name="connsiteY36" fmla="*/ 165100 h 206491"/>
                <a:gd name="connsiteX37" fmla="*/ 355600 w 447675"/>
                <a:gd name="connsiteY37" fmla="*/ 184150 h 206491"/>
                <a:gd name="connsiteX38" fmla="*/ 406400 w 447675"/>
                <a:gd name="connsiteY38" fmla="*/ 180975 h 206491"/>
                <a:gd name="connsiteX39" fmla="*/ 409575 w 447675"/>
                <a:gd name="connsiteY39" fmla="*/ 196850 h 206491"/>
                <a:gd name="connsiteX40" fmla="*/ 412750 w 447675"/>
                <a:gd name="connsiteY40" fmla="*/ 206375 h 206491"/>
                <a:gd name="connsiteX41" fmla="*/ 422275 w 447675"/>
                <a:gd name="connsiteY41" fmla="*/ 200025 h 206491"/>
                <a:gd name="connsiteX42" fmla="*/ 441325 w 447675"/>
                <a:gd name="connsiteY42" fmla="*/ 184150 h 206491"/>
                <a:gd name="connsiteX43" fmla="*/ 447675 w 447675"/>
                <a:gd name="connsiteY43" fmla="*/ 193675 h 206491"/>
                <a:gd name="connsiteX0" fmla="*/ 0 w 441325"/>
                <a:gd name="connsiteY0" fmla="*/ 44450 h 206491"/>
                <a:gd name="connsiteX1" fmla="*/ 12700 w 441325"/>
                <a:gd name="connsiteY1" fmla="*/ 22225 h 206491"/>
                <a:gd name="connsiteX2" fmla="*/ 22225 w 441325"/>
                <a:gd name="connsiteY2" fmla="*/ 12700 h 206491"/>
                <a:gd name="connsiteX3" fmla="*/ 38100 w 441325"/>
                <a:gd name="connsiteY3" fmla="*/ 0 h 206491"/>
                <a:gd name="connsiteX4" fmla="*/ 47625 w 441325"/>
                <a:gd name="connsiteY4" fmla="*/ 50800 h 206491"/>
                <a:gd name="connsiteX5" fmla="*/ 53975 w 441325"/>
                <a:gd name="connsiteY5" fmla="*/ 41275 h 206491"/>
                <a:gd name="connsiteX6" fmla="*/ 63500 w 441325"/>
                <a:gd name="connsiteY6" fmla="*/ 22225 h 206491"/>
                <a:gd name="connsiteX7" fmla="*/ 73025 w 441325"/>
                <a:gd name="connsiteY7" fmla="*/ 15875 h 206491"/>
                <a:gd name="connsiteX8" fmla="*/ 79375 w 441325"/>
                <a:gd name="connsiteY8" fmla="*/ 25400 h 206491"/>
                <a:gd name="connsiteX9" fmla="*/ 79375 w 441325"/>
                <a:gd name="connsiteY9" fmla="*/ 66675 h 206491"/>
                <a:gd name="connsiteX10" fmla="*/ 88900 w 441325"/>
                <a:gd name="connsiteY10" fmla="*/ 69850 h 206491"/>
                <a:gd name="connsiteX11" fmla="*/ 98425 w 441325"/>
                <a:gd name="connsiteY11" fmla="*/ 50800 h 206491"/>
                <a:gd name="connsiteX12" fmla="*/ 107950 w 441325"/>
                <a:gd name="connsiteY12" fmla="*/ 44450 h 206491"/>
                <a:gd name="connsiteX13" fmla="*/ 123825 w 441325"/>
                <a:gd name="connsiteY13" fmla="*/ 28575 h 206491"/>
                <a:gd name="connsiteX14" fmla="*/ 127000 w 441325"/>
                <a:gd name="connsiteY14" fmla="*/ 38100 h 206491"/>
                <a:gd name="connsiteX15" fmla="*/ 130175 w 441325"/>
                <a:gd name="connsiteY15" fmla="*/ 69850 h 206491"/>
                <a:gd name="connsiteX16" fmla="*/ 136525 w 441325"/>
                <a:gd name="connsiteY16" fmla="*/ 88900 h 206491"/>
                <a:gd name="connsiteX17" fmla="*/ 149225 w 441325"/>
                <a:gd name="connsiteY17" fmla="*/ 69850 h 206491"/>
                <a:gd name="connsiteX18" fmla="*/ 155575 w 441325"/>
                <a:gd name="connsiteY18" fmla="*/ 60325 h 206491"/>
                <a:gd name="connsiteX19" fmla="*/ 165100 w 441325"/>
                <a:gd name="connsiteY19" fmla="*/ 57150 h 206491"/>
                <a:gd name="connsiteX20" fmla="*/ 171450 w 441325"/>
                <a:gd name="connsiteY20" fmla="*/ 76200 h 206491"/>
                <a:gd name="connsiteX21" fmla="*/ 187325 w 441325"/>
                <a:gd name="connsiteY21" fmla="*/ 117475 h 206491"/>
                <a:gd name="connsiteX22" fmla="*/ 203200 w 441325"/>
                <a:gd name="connsiteY22" fmla="*/ 101600 h 206491"/>
                <a:gd name="connsiteX23" fmla="*/ 212725 w 441325"/>
                <a:gd name="connsiteY23" fmla="*/ 104775 h 206491"/>
                <a:gd name="connsiteX24" fmla="*/ 215900 w 441325"/>
                <a:gd name="connsiteY24" fmla="*/ 120650 h 206491"/>
                <a:gd name="connsiteX25" fmla="*/ 231775 w 441325"/>
                <a:gd name="connsiteY25" fmla="*/ 107950 h 206491"/>
                <a:gd name="connsiteX26" fmla="*/ 241300 w 441325"/>
                <a:gd name="connsiteY26" fmla="*/ 114300 h 206491"/>
                <a:gd name="connsiteX27" fmla="*/ 254000 w 441325"/>
                <a:gd name="connsiteY27" fmla="*/ 133350 h 206491"/>
                <a:gd name="connsiteX28" fmla="*/ 263525 w 441325"/>
                <a:gd name="connsiteY28" fmla="*/ 120650 h 206491"/>
                <a:gd name="connsiteX29" fmla="*/ 269875 w 441325"/>
                <a:gd name="connsiteY29" fmla="*/ 101600 h 206491"/>
                <a:gd name="connsiteX30" fmla="*/ 276225 w 441325"/>
                <a:gd name="connsiteY30" fmla="*/ 120650 h 206491"/>
                <a:gd name="connsiteX31" fmla="*/ 279400 w 441325"/>
                <a:gd name="connsiteY31" fmla="*/ 133350 h 206491"/>
                <a:gd name="connsiteX32" fmla="*/ 288925 w 441325"/>
                <a:gd name="connsiteY32" fmla="*/ 165100 h 206491"/>
                <a:gd name="connsiteX33" fmla="*/ 304800 w 441325"/>
                <a:gd name="connsiteY33" fmla="*/ 149225 h 206491"/>
                <a:gd name="connsiteX34" fmla="*/ 307975 w 441325"/>
                <a:gd name="connsiteY34" fmla="*/ 139700 h 206491"/>
                <a:gd name="connsiteX35" fmla="*/ 327025 w 441325"/>
                <a:gd name="connsiteY35" fmla="*/ 130175 h 206491"/>
                <a:gd name="connsiteX36" fmla="*/ 349250 w 441325"/>
                <a:gd name="connsiteY36" fmla="*/ 165100 h 206491"/>
                <a:gd name="connsiteX37" fmla="*/ 355600 w 441325"/>
                <a:gd name="connsiteY37" fmla="*/ 184150 h 206491"/>
                <a:gd name="connsiteX38" fmla="*/ 406400 w 441325"/>
                <a:gd name="connsiteY38" fmla="*/ 180975 h 206491"/>
                <a:gd name="connsiteX39" fmla="*/ 409575 w 441325"/>
                <a:gd name="connsiteY39" fmla="*/ 196850 h 206491"/>
                <a:gd name="connsiteX40" fmla="*/ 412750 w 441325"/>
                <a:gd name="connsiteY40" fmla="*/ 206375 h 206491"/>
                <a:gd name="connsiteX41" fmla="*/ 422275 w 441325"/>
                <a:gd name="connsiteY41" fmla="*/ 200025 h 206491"/>
                <a:gd name="connsiteX42" fmla="*/ 441325 w 441325"/>
                <a:gd name="connsiteY42" fmla="*/ 184150 h 206491"/>
                <a:gd name="connsiteX0" fmla="*/ 0 w 422275"/>
                <a:gd name="connsiteY0" fmla="*/ 44450 h 206491"/>
                <a:gd name="connsiteX1" fmla="*/ 12700 w 422275"/>
                <a:gd name="connsiteY1" fmla="*/ 22225 h 206491"/>
                <a:gd name="connsiteX2" fmla="*/ 22225 w 422275"/>
                <a:gd name="connsiteY2" fmla="*/ 12700 h 206491"/>
                <a:gd name="connsiteX3" fmla="*/ 38100 w 422275"/>
                <a:gd name="connsiteY3" fmla="*/ 0 h 206491"/>
                <a:gd name="connsiteX4" fmla="*/ 47625 w 422275"/>
                <a:gd name="connsiteY4" fmla="*/ 50800 h 206491"/>
                <a:gd name="connsiteX5" fmla="*/ 53975 w 422275"/>
                <a:gd name="connsiteY5" fmla="*/ 41275 h 206491"/>
                <a:gd name="connsiteX6" fmla="*/ 63500 w 422275"/>
                <a:gd name="connsiteY6" fmla="*/ 22225 h 206491"/>
                <a:gd name="connsiteX7" fmla="*/ 73025 w 422275"/>
                <a:gd name="connsiteY7" fmla="*/ 15875 h 206491"/>
                <a:gd name="connsiteX8" fmla="*/ 79375 w 422275"/>
                <a:gd name="connsiteY8" fmla="*/ 25400 h 206491"/>
                <a:gd name="connsiteX9" fmla="*/ 79375 w 422275"/>
                <a:gd name="connsiteY9" fmla="*/ 66675 h 206491"/>
                <a:gd name="connsiteX10" fmla="*/ 88900 w 422275"/>
                <a:gd name="connsiteY10" fmla="*/ 69850 h 206491"/>
                <a:gd name="connsiteX11" fmla="*/ 98425 w 422275"/>
                <a:gd name="connsiteY11" fmla="*/ 50800 h 206491"/>
                <a:gd name="connsiteX12" fmla="*/ 107950 w 422275"/>
                <a:gd name="connsiteY12" fmla="*/ 44450 h 206491"/>
                <a:gd name="connsiteX13" fmla="*/ 123825 w 422275"/>
                <a:gd name="connsiteY13" fmla="*/ 28575 h 206491"/>
                <a:gd name="connsiteX14" fmla="*/ 127000 w 422275"/>
                <a:gd name="connsiteY14" fmla="*/ 38100 h 206491"/>
                <a:gd name="connsiteX15" fmla="*/ 130175 w 422275"/>
                <a:gd name="connsiteY15" fmla="*/ 69850 h 206491"/>
                <a:gd name="connsiteX16" fmla="*/ 136525 w 422275"/>
                <a:gd name="connsiteY16" fmla="*/ 88900 h 206491"/>
                <a:gd name="connsiteX17" fmla="*/ 149225 w 422275"/>
                <a:gd name="connsiteY17" fmla="*/ 69850 h 206491"/>
                <a:gd name="connsiteX18" fmla="*/ 155575 w 422275"/>
                <a:gd name="connsiteY18" fmla="*/ 60325 h 206491"/>
                <a:gd name="connsiteX19" fmla="*/ 165100 w 422275"/>
                <a:gd name="connsiteY19" fmla="*/ 57150 h 206491"/>
                <a:gd name="connsiteX20" fmla="*/ 171450 w 422275"/>
                <a:gd name="connsiteY20" fmla="*/ 76200 h 206491"/>
                <a:gd name="connsiteX21" fmla="*/ 187325 w 422275"/>
                <a:gd name="connsiteY21" fmla="*/ 117475 h 206491"/>
                <a:gd name="connsiteX22" fmla="*/ 203200 w 422275"/>
                <a:gd name="connsiteY22" fmla="*/ 101600 h 206491"/>
                <a:gd name="connsiteX23" fmla="*/ 212725 w 422275"/>
                <a:gd name="connsiteY23" fmla="*/ 104775 h 206491"/>
                <a:gd name="connsiteX24" fmla="*/ 215900 w 422275"/>
                <a:gd name="connsiteY24" fmla="*/ 120650 h 206491"/>
                <a:gd name="connsiteX25" fmla="*/ 231775 w 422275"/>
                <a:gd name="connsiteY25" fmla="*/ 107950 h 206491"/>
                <a:gd name="connsiteX26" fmla="*/ 241300 w 422275"/>
                <a:gd name="connsiteY26" fmla="*/ 114300 h 206491"/>
                <a:gd name="connsiteX27" fmla="*/ 254000 w 422275"/>
                <a:gd name="connsiteY27" fmla="*/ 133350 h 206491"/>
                <a:gd name="connsiteX28" fmla="*/ 263525 w 422275"/>
                <a:gd name="connsiteY28" fmla="*/ 120650 h 206491"/>
                <a:gd name="connsiteX29" fmla="*/ 269875 w 422275"/>
                <a:gd name="connsiteY29" fmla="*/ 101600 h 206491"/>
                <a:gd name="connsiteX30" fmla="*/ 276225 w 422275"/>
                <a:gd name="connsiteY30" fmla="*/ 120650 h 206491"/>
                <a:gd name="connsiteX31" fmla="*/ 279400 w 422275"/>
                <a:gd name="connsiteY31" fmla="*/ 133350 h 206491"/>
                <a:gd name="connsiteX32" fmla="*/ 288925 w 422275"/>
                <a:gd name="connsiteY32" fmla="*/ 165100 h 206491"/>
                <a:gd name="connsiteX33" fmla="*/ 304800 w 422275"/>
                <a:gd name="connsiteY33" fmla="*/ 149225 h 206491"/>
                <a:gd name="connsiteX34" fmla="*/ 307975 w 422275"/>
                <a:gd name="connsiteY34" fmla="*/ 139700 h 206491"/>
                <a:gd name="connsiteX35" fmla="*/ 327025 w 422275"/>
                <a:gd name="connsiteY35" fmla="*/ 130175 h 206491"/>
                <a:gd name="connsiteX36" fmla="*/ 349250 w 422275"/>
                <a:gd name="connsiteY36" fmla="*/ 165100 h 206491"/>
                <a:gd name="connsiteX37" fmla="*/ 355600 w 422275"/>
                <a:gd name="connsiteY37" fmla="*/ 184150 h 206491"/>
                <a:gd name="connsiteX38" fmla="*/ 406400 w 422275"/>
                <a:gd name="connsiteY38" fmla="*/ 180975 h 206491"/>
                <a:gd name="connsiteX39" fmla="*/ 409575 w 422275"/>
                <a:gd name="connsiteY39" fmla="*/ 196850 h 206491"/>
                <a:gd name="connsiteX40" fmla="*/ 412750 w 422275"/>
                <a:gd name="connsiteY40" fmla="*/ 206375 h 206491"/>
                <a:gd name="connsiteX41" fmla="*/ 422275 w 422275"/>
                <a:gd name="connsiteY41" fmla="*/ 200025 h 206491"/>
                <a:gd name="connsiteX0" fmla="*/ 0 w 412750"/>
                <a:gd name="connsiteY0" fmla="*/ 44450 h 206375"/>
                <a:gd name="connsiteX1" fmla="*/ 12700 w 412750"/>
                <a:gd name="connsiteY1" fmla="*/ 22225 h 206375"/>
                <a:gd name="connsiteX2" fmla="*/ 22225 w 412750"/>
                <a:gd name="connsiteY2" fmla="*/ 12700 h 206375"/>
                <a:gd name="connsiteX3" fmla="*/ 38100 w 412750"/>
                <a:gd name="connsiteY3" fmla="*/ 0 h 206375"/>
                <a:gd name="connsiteX4" fmla="*/ 47625 w 412750"/>
                <a:gd name="connsiteY4" fmla="*/ 50800 h 206375"/>
                <a:gd name="connsiteX5" fmla="*/ 53975 w 412750"/>
                <a:gd name="connsiteY5" fmla="*/ 41275 h 206375"/>
                <a:gd name="connsiteX6" fmla="*/ 63500 w 412750"/>
                <a:gd name="connsiteY6" fmla="*/ 22225 h 206375"/>
                <a:gd name="connsiteX7" fmla="*/ 73025 w 412750"/>
                <a:gd name="connsiteY7" fmla="*/ 15875 h 206375"/>
                <a:gd name="connsiteX8" fmla="*/ 79375 w 412750"/>
                <a:gd name="connsiteY8" fmla="*/ 25400 h 206375"/>
                <a:gd name="connsiteX9" fmla="*/ 79375 w 412750"/>
                <a:gd name="connsiteY9" fmla="*/ 66675 h 206375"/>
                <a:gd name="connsiteX10" fmla="*/ 88900 w 412750"/>
                <a:gd name="connsiteY10" fmla="*/ 69850 h 206375"/>
                <a:gd name="connsiteX11" fmla="*/ 98425 w 412750"/>
                <a:gd name="connsiteY11" fmla="*/ 50800 h 206375"/>
                <a:gd name="connsiteX12" fmla="*/ 107950 w 412750"/>
                <a:gd name="connsiteY12" fmla="*/ 44450 h 206375"/>
                <a:gd name="connsiteX13" fmla="*/ 123825 w 412750"/>
                <a:gd name="connsiteY13" fmla="*/ 28575 h 206375"/>
                <a:gd name="connsiteX14" fmla="*/ 127000 w 412750"/>
                <a:gd name="connsiteY14" fmla="*/ 38100 h 206375"/>
                <a:gd name="connsiteX15" fmla="*/ 130175 w 412750"/>
                <a:gd name="connsiteY15" fmla="*/ 69850 h 206375"/>
                <a:gd name="connsiteX16" fmla="*/ 136525 w 412750"/>
                <a:gd name="connsiteY16" fmla="*/ 88900 h 206375"/>
                <a:gd name="connsiteX17" fmla="*/ 149225 w 412750"/>
                <a:gd name="connsiteY17" fmla="*/ 69850 h 206375"/>
                <a:gd name="connsiteX18" fmla="*/ 155575 w 412750"/>
                <a:gd name="connsiteY18" fmla="*/ 60325 h 206375"/>
                <a:gd name="connsiteX19" fmla="*/ 165100 w 412750"/>
                <a:gd name="connsiteY19" fmla="*/ 57150 h 206375"/>
                <a:gd name="connsiteX20" fmla="*/ 171450 w 412750"/>
                <a:gd name="connsiteY20" fmla="*/ 76200 h 206375"/>
                <a:gd name="connsiteX21" fmla="*/ 187325 w 412750"/>
                <a:gd name="connsiteY21" fmla="*/ 117475 h 206375"/>
                <a:gd name="connsiteX22" fmla="*/ 203200 w 412750"/>
                <a:gd name="connsiteY22" fmla="*/ 101600 h 206375"/>
                <a:gd name="connsiteX23" fmla="*/ 212725 w 412750"/>
                <a:gd name="connsiteY23" fmla="*/ 104775 h 206375"/>
                <a:gd name="connsiteX24" fmla="*/ 215900 w 412750"/>
                <a:gd name="connsiteY24" fmla="*/ 120650 h 206375"/>
                <a:gd name="connsiteX25" fmla="*/ 231775 w 412750"/>
                <a:gd name="connsiteY25" fmla="*/ 107950 h 206375"/>
                <a:gd name="connsiteX26" fmla="*/ 241300 w 412750"/>
                <a:gd name="connsiteY26" fmla="*/ 114300 h 206375"/>
                <a:gd name="connsiteX27" fmla="*/ 254000 w 412750"/>
                <a:gd name="connsiteY27" fmla="*/ 133350 h 206375"/>
                <a:gd name="connsiteX28" fmla="*/ 263525 w 412750"/>
                <a:gd name="connsiteY28" fmla="*/ 120650 h 206375"/>
                <a:gd name="connsiteX29" fmla="*/ 269875 w 412750"/>
                <a:gd name="connsiteY29" fmla="*/ 101600 h 206375"/>
                <a:gd name="connsiteX30" fmla="*/ 276225 w 412750"/>
                <a:gd name="connsiteY30" fmla="*/ 120650 h 206375"/>
                <a:gd name="connsiteX31" fmla="*/ 279400 w 412750"/>
                <a:gd name="connsiteY31" fmla="*/ 133350 h 206375"/>
                <a:gd name="connsiteX32" fmla="*/ 288925 w 412750"/>
                <a:gd name="connsiteY32" fmla="*/ 165100 h 206375"/>
                <a:gd name="connsiteX33" fmla="*/ 304800 w 412750"/>
                <a:gd name="connsiteY33" fmla="*/ 149225 h 206375"/>
                <a:gd name="connsiteX34" fmla="*/ 307975 w 412750"/>
                <a:gd name="connsiteY34" fmla="*/ 139700 h 206375"/>
                <a:gd name="connsiteX35" fmla="*/ 327025 w 412750"/>
                <a:gd name="connsiteY35" fmla="*/ 130175 h 206375"/>
                <a:gd name="connsiteX36" fmla="*/ 349250 w 412750"/>
                <a:gd name="connsiteY36" fmla="*/ 165100 h 206375"/>
                <a:gd name="connsiteX37" fmla="*/ 355600 w 412750"/>
                <a:gd name="connsiteY37" fmla="*/ 184150 h 206375"/>
                <a:gd name="connsiteX38" fmla="*/ 406400 w 412750"/>
                <a:gd name="connsiteY38" fmla="*/ 180975 h 206375"/>
                <a:gd name="connsiteX39" fmla="*/ 409575 w 412750"/>
                <a:gd name="connsiteY39" fmla="*/ 196850 h 206375"/>
                <a:gd name="connsiteX40" fmla="*/ 412750 w 412750"/>
                <a:gd name="connsiteY40" fmla="*/ 206375 h 206375"/>
                <a:gd name="connsiteX0" fmla="*/ 0 w 409575"/>
                <a:gd name="connsiteY0" fmla="*/ 44450 h 196850"/>
                <a:gd name="connsiteX1" fmla="*/ 12700 w 409575"/>
                <a:gd name="connsiteY1" fmla="*/ 22225 h 196850"/>
                <a:gd name="connsiteX2" fmla="*/ 22225 w 409575"/>
                <a:gd name="connsiteY2" fmla="*/ 12700 h 196850"/>
                <a:gd name="connsiteX3" fmla="*/ 38100 w 409575"/>
                <a:gd name="connsiteY3" fmla="*/ 0 h 196850"/>
                <a:gd name="connsiteX4" fmla="*/ 47625 w 409575"/>
                <a:gd name="connsiteY4" fmla="*/ 50800 h 196850"/>
                <a:gd name="connsiteX5" fmla="*/ 53975 w 409575"/>
                <a:gd name="connsiteY5" fmla="*/ 41275 h 196850"/>
                <a:gd name="connsiteX6" fmla="*/ 63500 w 409575"/>
                <a:gd name="connsiteY6" fmla="*/ 22225 h 196850"/>
                <a:gd name="connsiteX7" fmla="*/ 73025 w 409575"/>
                <a:gd name="connsiteY7" fmla="*/ 15875 h 196850"/>
                <a:gd name="connsiteX8" fmla="*/ 79375 w 409575"/>
                <a:gd name="connsiteY8" fmla="*/ 25400 h 196850"/>
                <a:gd name="connsiteX9" fmla="*/ 79375 w 409575"/>
                <a:gd name="connsiteY9" fmla="*/ 66675 h 196850"/>
                <a:gd name="connsiteX10" fmla="*/ 88900 w 409575"/>
                <a:gd name="connsiteY10" fmla="*/ 69850 h 196850"/>
                <a:gd name="connsiteX11" fmla="*/ 98425 w 409575"/>
                <a:gd name="connsiteY11" fmla="*/ 50800 h 196850"/>
                <a:gd name="connsiteX12" fmla="*/ 107950 w 409575"/>
                <a:gd name="connsiteY12" fmla="*/ 44450 h 196850"/>
                <a:gd name="connsiteX13" fmla="*/ 123825 w 409575"/>
                <a:gd name="connsiteY13" fmla="*/ 28575 h 196850"/>
                <a:gd name="connsiteX14" fmla="*/ 127000 w 409575"/>
                <a:gd name="connsiteY14" fmla="*/ 38100 h 196850"/>
                <a:gd name="connsiteX15" fmla="*/ 130175 w 409575"/>
                <a:gd name="connsiteY15" fmla="*/ 69850 h 196850"/>
                <a:gd name="connsiteX16" fmla="*/ 136525 w 409575"/>
                <a:gd name="connsiteY16" fmla="*/ 88900 h 196850"/>
                <a:gd name="connsiteX17" fmla="*/ 149225 w 409575"/>
                <a:gd name="connsiteY17" fmla="*/ 69850 h 196850"/>
                <a:gd name="connsiteX18" fmla="*/ 155575 w 409575"/>
                <a:gd name="connsiteY18" fmla="*/ 60325 h 196850"/>
                <a:gd name="connsiteX19" fmla="*/ 165100 w 409575"/>
                <a:gd name="connsiteY19" fmla="*/ 57150 h 196850"/>
                <a:gd name="connsiteX20" fmla="*/ 171450 w 409575"/>
                <a:gd name="connsiteY20" fmla="*/ 76200 h 196850"/>
                <a:gd name="connsiteX21" fmla="*/ 187325 w 409575"/>
                <a:gd name="connsiteY21" fmla="*/ 117475 h 196850"/>
                <a:gd name="connsiteX22" fmla="*/ 203200 w 409575"/>
                <a:gd name="connsiteY22" fmla="*/ 101600 h 196850"/>
                <a:gd name="connsiteX23" fmla="*/ 212725 w 409575"/>
                <a:gd name="connsiteY23" fmla="*/ 104775 h 196850"/>
                <a:gd name="connsiteX24" fmla="*/ 215900 w 409575"/>
                <a:gd name="connsiteY24" fmla="*/ 120650 h 196850"/>
                <a:gd name="connsiteX25" fmla="*/ 231775 w 409575"/>
                <a:gd name="connsiteY25" fmla="*/ 107950 h 196850"/>
                <a:gd name="connsiteX26" fmla="*/ 241300 w 409575"/>
                <a:gd name="connsiteY26" fmla="*/ 114300 h 196850"/>
                <a:gd name="connsiteX27" fmla="*/ 254000 w 409575"/>
                <a:gd name="connsiteY27" fmla="*/ 133350 h 196850"/>
                <a:gd name="connsiteX28" fmla="*/ 263525 w 409575"/>
                <a:gd name="connsiteY28" fmla="*/ 120650 h 196850"/>
                <a:gd name="connsiteX29" fmla="*/ 269875 w 409575"/>
                <a:gd name="connsiteY29" fmla="*/ 101600 h 196850"/>
                <a:gd name="connsiteX30" fmla="*/ 276225 w 409575"/>
                <a:gd name="connsiteY30" fmla="*/ 120650 h 196850"/>
                <a:gd name="connsiteX31" fmla="*/ 279400 w 409575"/>
                <a:gd name="connsiteY31" fmla="*/ 133350 h 196850"/>
                <a:gd name="connsiteX32" fmla="*/ 288925 w 409575"/>
                <a:gd name="connsiteY32" fmla="*/ 165100 h 196850"/>
                <a:gd name="connsiteX33" fmla="*/ 304800 w 409575"/>
                <a:gd name="connsiteY33" fmla="*/ 149225 h 196850"/>
                <a:gd name="connsiteX34" fmla="*/ 307975 w 409575"/>
                <a:gd name="connsiteY34" fmla="*/ 139700 h 196850"/>
                <a:gd name="connsiteX35" fmla="*/ 327025 w 409575"/>
                <a:gd name="connsiteY35" fmla="*/ 130175 h 196850"/>
                <a:gd name="connsiteX36" fmla="*/ 349250 w 409575"/>
                <a:gd name="connsiteY36" fmla="*/ 165100 h 196850"/>
                <a:gd name="connsiteX37" fmla="*/ 355600 w 409575"/>
                <a:gd name="connsiteY37" fmla="*/ 184150 h 196850"/>
                <a:gd name="connsiteX38" fmla="*/ 406400 w 409575"/>
                <a:gd name="connsiteY38" fmla="*/ 180975 h 196850"/>
                <a:gd name="connsiteX39" fmla="*/ 409575 w 409575"/>
                <a:gd name="connsiteY39" fmla="*/ 196850 h 196850"/>
                <a:gd name="connsiteX0" fmla="*/ 0 w 406400"/>
                <a:gd name="connsiteY0" fmla="*/ 44450 h 184150"/>
                <a:gd name="connsiteX1" fmla="*/ 12700 w 406400"/>
                <a:gd name="connsiteY1" fmla="*/ 22225 h 184150"/>
                <a:gd name="connsiteX2" fmla="*/ 22225 w 406400"/>
                <a:gd name="connsiteY2" fmla="*/ 12700 h 184150"/>
                <a:gd name="connsiteX3" fmla="*/ 38100 w 406400"/>
                <a:gd name="connsiteY3" fmla="*/ 0 h 184150"/>
                <a:gd name="connsiteX4" fmla="*/ 47625 w 406400"/>
                <a:gd name="connsiteY4" fmla="*/ 50800 h 184150"/>
                <a:gd name="connsiteX5" fmla="*/ 53975 w 406400"/>
                <a:gd name="connsiteY5" fmla="*/ 41275 h 184150"/>
                <a:gd name="connsiteX6" fmla="*/ 63500 w 406400"/>
                <a:gd name="connsiteY6" fmla="*/ 22225 h 184150"/>
                <a:gd name="connsiteX7" fmla="*/ 73025 w 406400"/>
                <a:gd name="connsiteY7" fmla="*/ 15875 h 184150"/>
                <a:gd name="connsiteX8" fmla="*/ 79375 w 406400"/>
                <a:gd name="connsiteY8" fmla="*/ 25400 h 184150"/>
                <a:gd name="connsiteX9" fmla="*/ 79375 w 406400"/>
                <a:gd name="connsiteY9" fmla="*/ 66675 h 184150"/>
                <a:gd name="connsiteX10" fmla="*/ 88900 w 406400"/>
                <a:gd name="connsiteY10" fmla="*/ 69850 h 184150"/>
                <a:gd name="connsiteX11" fmla="*/ 98425 w 406400"/>
                <a:gd name="connsiteY11" fmla="*/ 50800 h 184150"/>
                <a:gd name="connsiteX12" fmla="*/ 107950 w 406400"/>
                <a:gd name="connsiteY12" fmla="*/ 44450 h 184150"/>
                <a:gd name="connsiteX13" fmla="*/ 123825 w 406400"/>
                <a:gd name="connsiteY13" fmla="*/ 28575 h 184150"/>
                <a:gd name="connsiteX14" fmla="*/ 127000 w 406400"/>
                <a:gd name="connsiteY14" fmla="*/ 38100 h 184150"/>
                <a:gd name="connsiteX15" fmla="*/ 130175 w 406400"/>
                <a:gd name="connsiteY15" fmla="*/ 69850 h 184150"/>
                <a:gd name="connsiteX16" fmla="*/ 136525 w 406400"/>
                <a:gd name="connsiteY16" fmla="*/ 88900 h 184150"/>
                <a:gd name="connsiteX17" fmla="*/ 149225 w 406400"/>
                <a:gd name="connsiteY17" fmla="*/ 69850 h 184150"/>
                <a:gd name="connsiteX18" fmla="*/ 155575 w 406400"/>
                <a:gd name="connsiteY18" fmla="*/ 60325 h 184150"/>
                <a:gd name="connsiteX19" fmla="*/ 165100 w 406400"/>
                <a:gd name="connsiteY19" fmla="*/ 57150 h 184150"/>
                <a:gd name="connsiteX20" fmla="*/ 171450 w 406400"/>
                <a:gd name="connsiteY20" fmla="*/ 76200 h 184150"/>
                <a:gd name="connsiteX21" fmla="*/ 187325 w 406400"/>
                <a:gd name="connsiteY21" fmla="*/ 117475 h 184150"/>
                <a:gd name="connsiteX22" fmla="*/ 203200 w 406400"/>
                <a:gd name="connsiteY22" fmla="*/ 101600 h 184150"/>
                <a:gd name="connsiteX23" fmla="*/ 212725 w 406400"/>
                <a:gd name="connsiteY23" fmla="*/ 104775 h 184150"/>
                <a:gd name="connsiteX24" fmla="*/ 215900 w 406400"/>
                <a:gd name="connsiteY24" fmla="*/ 120650 h 184150"/>
                <a:gd name="connsiteX25" fmla="*/ 231775 w 406400"/>
                <a:gd name="connsiteY25" fmla="*/ 107950 h 184150"/>
                <a:gd name="connsiteX26" fmla="*/ 241300 w 406400"/>
                <a:gd name="connsiteY26" fmla="*/ 114300 h 184150"/>
                <a:gd name="connsiteX27" fmla="*/ 254000 w 406400"/>
                <a:gd name="connsiteY27" fmla="*/ 133350 h 184150"/>
                <a:gd name="connsiteX28" fmla="*/ 263525 w 406400"/>
                <a:gd name="connsiteY28" fmla="*/ 120650 h 184150"/>
                <a:gd name="connsiteX29" fmla="*/ 269875 w 406400"/>
                <a:gd name="connsiteY29" fmla="*/ 101600 h 184150"/>
                <a:gd name="connsiteX30" fmla="*/ 276225 w 406400"/>
                <a:gd name="connsiteY30" fmla="*/ 120650 h 184150"/>
                <a:gd name="connsiteX31" fmla="*/ 279400 w 406400"/>
                <a:gd name="connsiteY31" fmla="*/ 133350 h 184150"/>
                <a:gd name="connsiteX32" fmla="*/ 288925 w 406400"/>
                <a:gd name="connsiteY32" fmla="*/ 165100 h 184150"/>
                <a:gd name="connsiteX33" fmla="*/ 304800 w 406400"/>
                <a:gd name="connsiteY33" fmla="*/ 149225 h 184150"/>
                <a:gd name="connsiteX34" fmla="*/ 307975 w 406400"/>
                <a:gd name="connsiteY34" fmla="*/ 139700 h 184150"/>
                <a:gd name="connsiteX35" fmla="*/ 327025 w 406400"/>
                <a:gd name="connsiteY35" fmla="*/ 130175 h 184150"/>
                <a:gd name="connsiteX36" fmla="*/ 349250 w 406400"/>
                <a:gd name="connsiteY36" fmla="*/ 165100 h 184150"/>
                <a:gd name="connsiteX37" fmla="*/ 355600 w 406400"/>
                <a:gd name="connsiteY37" fmla="*/ 184150 h 184150"/>
                <a:gd name="connsiteX38" fmla="*/ 406400 w 406400"/>
                <a:gd name="connsiteY38" fmla="*/ 180975 h 184150"/>
                <a:gd name="connsiteX0" fmla="*/ 0 w 355600"/>
                <a:gd name="connsiteY0" fmla="*/ 44450 h 184150"/>
                <a:gd name="connsiteX1" fmla="*/ 12700 w 355600"/>
                <a:gd name="connsiteY1" fmla="*/ 22225 h 184150"/>
                <a:gd name="connsiteX2" fmla="*/ 22225 w 355600"/>
                <a:gd name="connsiteY2" fmla="*/ 12700 h 184150"/>
                <a:gd name="connsiteX3" fmla="*/ 38100 w 355600"/>
                <a:gd name="connsiteY3" fmla="*/ 0 h 184150"/>
                <a:gd name="connsiteX4" fmla="*/ 47625 w 355600"/>
                <a:gd name="connsiteY4" fmla="*/ 50800 h 184150"/>
                <a:gd name="connsiteX5" fmla="*/ 53975 w 355600"/>
                <a:gd name="connsiteY5" fmla="*/ 41275 h 184150"/>
                <a:gd name="connsiteX6" fmla="*/ 63500 w 355600"/>
                <a:gd name="connsiteY6" fmla="*/ 22225 h 184150"/>
                <a:gd name="connsiteX7" fmla="*/ 73025 w 355600"/>
                <a:gd name="connsiteY7" fmla="*/ 15875 h 184150"/>
                <a:gd name="connsiteX8" fmla="*/ 79375 w 355600"/>
                <a:gd name="connsiteY8" fmla="*/ 25400 h 184150"/>
                <a:gd name="connsiteX9" fmla="*/ 79375 w 355600"/>
                <a:gd name="connsiteY9" fmla="*/ 66675 h 184150"/>
                <a:gd name="connsiteX10" fmla="*/ 88900 w 355600"/>
                <a:gd name="connsiteY10" fmla="*/ 69850 h 184150"/>
                <a:gd name="connsiteX11" fmla="*/ 98425 w 355600"/>
                <a:gd name="connsiteY11" fmla="*/ 50800 h 184150"/>
                <a:gd name="connsiteX12" fmla="*/ 107950 w 355600"/>
                <a:gd name="connsiteY12" fmla="*/ 44450 h 184150"/>
                <a:gd name="connsiteX13" fmla="*/ 123825 w 355600"/>
                <a:gd name="connsiteY13" fmla="*/ 28575 h 184150"/>
                <a:gd name="connsiteX14" fmla="*/ 127000 w 355600"/>
                <a:gd name="connsiteY14" fmla="*/ 38100 h 184150"/>
                <a:gd name="connsiteX15" fmla="*/ 130175 w 355600"/>
                <a:gd name="connsiteY15" fmla="*/ 69850 h 184150"/>
                <a:gd name="connsiteX16" fmla="*/ 136525 w 355600"/>
                <a:gd name="connsiteY16" fmla="*/ 88900 h 184150"/>
                <a:gd name="connsiteX17" fmla="*/ 149225 w 355600"/>
                <a:gd name="connsiteY17" fmla="*/ 69850 h 184150"/>
                <a:gd name="connsiteX18" fmla="*/ 155575 w 355600"/>
                <a:gd name="connsiteY18" fmla="*/ 60325 h 184150"/>
                <a:gd name="connsiteX19" fmla="*/ 165100 w 355600"/>
                <a:gd name="connsiteY19" fmla="*/ 57150 h 184150"/>
                <a:gd name="connsiteX20" fmla="*/ 171450 w 355600"/>
                <a:gd name="connsiteY20" fmla="*/ 76200 h 184150"/>
                <a:gd name="connsiteX21" fmla="*/ 187325 w 355600"/>
                <a:gd name="connsiteY21" fmla="*/ 117475 h 184150"/>
                <a:gd name="connsiteX22" fmla="*/ 203200 w 355600"/>
                <a:gd name="connsiteY22" fmla="*/ 101600 h 184150"/>
                <a:gd name="connsiteX23" fmla="*/ 212725 w 355600"/>
                <a:gd name="connsiteY23" fmla="*/ 104775 h 184150"/>
                <a:gd name="connsiteX24" fmla="*/ 215900 w 355600"/>
                <a:gd name="connsiteY24" fmla="*/ 120650 h 184150"/>
                <a:gd name="connsiteX25" fmla="*/ 231775 w 355600"/>
                <a:gd name="connsiteY25" fmla="*/ 107950 h 184150"/>
                <a:gd name="connsiteX26" fmla="*/ 241300 w 355600"/>
                <a:gd name="connsiteY26" fmla="*/ 114300 h 184150"/>
                <a:gd name="connsiteX27" fmla="*/ 254000 w 355600"/>
                <a:gd name="connsiteY27" fmla="*/ 133350 h 184150"/>
                <a:gd name="connsiteX28" fmla="*/ 263525 w 355600"/>
                <a:gd name="connsiteY28" fmla="*/ 120650 h 184150"/>
                <a:gd name="connsiteX29" fmla="*/ 269875 w 355600"/>
                <a:gd name="connsiteY29" fmla="*/ 101600 h 184150"/>
                <a:gd name="connsiteX30" fmla="*/ 276225 w 355600"/>
                <a:gd name="connsiteY30" fmla="*/ 120650 h 184150"/>
                <a:gd name="connsiteX31" fmla="*/ 279400 w 355600"/>
                <a:gd name="connsiteY31" fmla="*/ 133350 h 184150"/>
                <a:gd name="connsiteX32" fmla="*/ 288925 w 355600"/>
                <a:gd name="connsiteY32" fmla="*/ 165100 h 184150"/>
                <a:gd name="connsiteX33" fmla="*/ 304800 w 355600"/>
                <a:gd name="connsiteY33" fmla="*/ 149225 h 184150"/>
                <a:gd name="connsiteX34" fmla="*/ 307975 w 355600"/>
                <a:gd name="connsiteY34" fmla="*/ 139700 h 184150"/>
                <a:gd name="connsiteX35" fmla="*/ 327025 w 355600"/>
                <a:gd name="connsiteY35" fmla="*/ 130175 h 184150"/>
                <a:gd name="connsiteX36" fmla="*/ 349250 w 355600"/>
                <a:gd name="connsiteY36" fmla="*/ 165100 h 184150"/>
                <a:gd name="connsiteX37" fmla="*/ 355600 w 355600"/>
                <a:gd name="connsiteY37" fmla="*/ 184150 h 184150"/>
                <a:gd name="connsiteX0" fmla="*/ 0 w 349250"/>
                <a:gd name="connsiteY0" fmla="*/ 44450 h 165100"/>
                <a:gd name="connsiteX1" fmla="*/ 12700 w 349250"/>
                <a:gd name="connsiteY1" fmla="*/ 22225 h 165100"/>
                <a:gd name="connsiteX2" fmla="*/ 22225 w 349250"/>
                <a:gd name="connsiteY2" fmla="*/ 12700 h 165100"/>
                <a:gd name="connsiteX3" fmla="*/ 38100 w 349250"/>
                <a:gd name="connsiteY3" fmla="*/ 0 h 165100"/>
                <a:gd name="connsiteX4" fmla="*/ 47625 w 349250"/>
                <a:gd name="connsiteY4" fmla="*/ 50800 h 165100"/>
                <a:gd name="connsiteX5" fmla="*/ 53975 w 349250"/>
                <a:gd name="connsiteY5" fmla="*/ 41275 h 165100"/>
                <a:gd name="connsiteX6" fmla="*/ 63500 w 349250"/>
                <a:gd name="connsiteY6" fmla="*/ 22225 h 165100"/>
                <a:gd name="connsiteX7" fmla="*/ 73025 w 349250"/>
                <a:gd name="connsiteY7" fmla="*/ 15875 h 165100"/>
                <a:gd name="connsiteX8" fmla="*/ 79375 w 349250"/>
                <a:gd name="connsiteY8" fmla="*/ 25400 h 165100"/>
                <a:gd name="connsiteX9" fmla="*/ 79375 w 349250"/>
                <a:gd name="connsiteY9" fmla="*/ 66675 h 165100"/>
                <a:gd name="connsiteX10" fmla="*/ 88900 w 349250"/>
                <a:gd name="connsiteY10" fmla="*/ 69850 h 165100"/>
                <a:gd name="connsiteX11" fmla="*/ 98425 w 349250"/>
                <a:gd name="connsiteY11" fmla="*/ 50800 h 165100"/>
                <a:gd name="connsiteX12" fmla="*/ 107950 w 349250"/>
                <a:gd name="connsiteY12" fmla="*/ 44450 h 165100"/>
                <a:gd name="connsiteX13" fmla="*/ 123825 w 349250"/>
                <a:gd name="connsiteY13" fmla="*/ 28575 h 165100"/>
                <a:gd name="connsiteX14" fmla="*/ 127000 w 349250"/>
                <a:gd name="connsiteY14" fmla="*/ 38100 h 165100"/>
                <a:gd name="connsiteX15" fmla="*/ 130175 w 349250"/>
                <a:gd name="connsiteY15" fmla="*/ 69850 h 165100"/>
                <a:gd name="connsiteX16" fmla="*/ 136525 w 349250"/>
                <a:gd name="connsiteY16" fmla="*/ 88900 h 165100"/>
                <a:gd name="connsiteX17" fmla="*/ 149225 w 349250"/>
                <a:gd name="connsiteY17" fmla="*/ 69850 h 165100"/>
                <a:gd name="connsiteX18" fmla="*/ 155575 w 349250"/>
                <a:gd name="connsiteY18" fmla="*/ 60325 h 165100"/>
                <a:gd name="connsiteX19" fmla="*/ 165100 w 349250"/>
                <a:gd name="connsiteY19" fmla="*/ 57150 h 165100"/>
                <a:gd name="connsiteX20" fmla="*/ 171450 w 349250"/>
                <a:gd name="connsiteY20" fmla="*/ 76200 h 165100"/>
                <a:gd name="connsiteX21" fmla="*/ 187325 w 349250"/>
                <a:gd name="connsiteY21" fmla="*/ 117475 h 165100"/>
                <a:gd name="connsiteX22" fmla="*/ 203200 w 349250"/>
                <a:gd name="connsiteY22" fmla="*/ 101600 h 165100"/>
                <a:gd name="connsiteX23" fmla="*/ 212725 w 349250"/>
                <a:gd name="connsiteY23" fmla="*/ 104775 h 165100"/>
                <a:gd name="connsiteX24" fmla="*/ 215900 w 349250"/>
                <a:gd name="connsiteY24" fmla="*/ 120650 h 165100"/>
                <a:gd name="connsiteX25" fmla="*/ 231775 w 349250"/>
                <a:gd name="connsiteY25" fmla="*/ 107950 h 165100"/>
                <a:gd name="connsiteX26" fmla="*/ 241300 w 349250"/>
                <a:gd name="connsiteY26" fmla="*/ 114300 h 165100"/>
                <a:gd name="connsiteX27" fmla="*/ 254000 w 349250"/>
                <a:gd name="connsiteY27" fmla="*/ 133350 h 165100"/>
                <a:gd name="connsiteX28" fmla="*/ 263525 w 349250"/>
                <a:gd name="connsiteY28" fmla="*/ 120650 h 165100"/>
                <a:gd name="connsiteX29" fmla="*/ 269875 w 349250"/>
                <a:gd name="connsiteY29" fmla="*/ 101600 h 165100"/>
                <a:gd name="connsiteX30" fmla="*/ 276225 w 349250"/>
                <a:gd name="connsiteY30" fmla="*/ 120650 h 165100"/>
                <a:gd name="connsiteX31" fmla="*/ 279400 w 349250"/>
                <a:gd name="connsiteY31" fmla="*/ 133350 h 165100"/>
                <a:gd name="connsiteX32" fmla="*/ 288925 w 349250"/>
                <a:gd name="connsiteY32" fmla="*/ 165100 h 165100"/>
                <a:gd name="connsiteX33" fmla="*/ 304800 w 349250"/>
                <a:gd name="connsiteY33" fmla="*/ 149225 h 165100"/>
                <a:gd name="connsiteX34" fmla="*/ 307975 w 349250"/>
                <a:gd name="connsiteY34" fmla="*/ 139700 h 165100"/>
                <a:gd name="connsiteX35" fmla="*/ 327025 w 349250"/>
                <a:gd name="connsiteY35" fmla="*/ 130175 h 165100"/>
                <a:gd name="connsiteX36" fmla="*/ 349250 w 349250"/>
                <a:gd name="connsiteY36" fmla="*/ 165100 h 165100"/>
                <a:gd name="connsiteX0" fmla="*/ 0 w 327025"/>
                <a:gd name="connsiteY0" fmla="*/ 44450 h 165100"/>
                <a:gd name="connsiteX1" fmla="*/ 12700 w 327025"/>
                <a:gd name="connsiteY1" fmla="*/ 22225 h 165100"/>
                <a:gd name="connsiteX2" fmla="*/ 22225 w 327025"/>
                <a:gd name="connsiteY2" fmla="*/ 12700 h 165100"/>
                <a:gd name="connsiteX3" fmla="*/ 38100 w 327025"/>
                <a:gd name="connsiteY3" fmla="*/ 0 h 165100"/>
                <a:gd name="connsiteX4" fmla="*/ 47625 w 327025"/>
                <a:gd name="connsiteY4" fmla="*/ 50800 h 165100"/>
                <a:gd name="connsiteX5" fmla="*/ 53975 w 327025"/>
                <a:gd name="connsiteY5" fmla="*/ 41275 h 165100"/>
                <a:gd name="connsiteX6" fmla="*/ 63500 w 327025"/>
                <a:gd name="connsiteY6" fmla="*/ 22225 h 165100"/>
                <a:gd name="connsiteX7" fmla="*/ 73025 w 327025"/>
                <a:gd name="connsiteY7" fmla="*/ 15875 h 165100"/>
                <a:gd name="connsiteX8" fmla="*/ 79375 w 327025"/>
                <a:gd name="connsiteY8" fmla="*/ 25400 h 165100"/>
                <a:gd name="connsiteX9" fmla="*/ 79375 w 327025"/>
                <a:gd name="connsiteY9" fmla="*/ 66675 h 165100"/>
                <a:gd name="connsiteX10" fmla="*/ 88900 w 327025"/>
                <a:gd name="connsiteY10" fmla="*/ 69850 h 165100"/>
                <a:gd name="connsiteX11" fmla="*/ 98425 w 327025"/>
                <a:gd name="connsiteY11" fmla="*/ 50800 h 165100"/>
                <a:gd name="connsiteX12" fmla="*/ 107950 w 327025"/>
                <a:gd name="connsiteY12" fmla="*/ 44450 h 165100"/>
                <a:gd name="connsiteX13" fmla="*/ 123825 w 327025"/>
                <a:gd name="connsiteY13" fmla="*/ 28575 h 165100"/>
                <a:gd name="connsiteX14" fmla="*/ 127000 w 327025"/>
                <a:gd name="connsiteY14" fmla="*/ 38100 h 165100"/>
                <a:gd name="connsiteX15" fmla="*/ 130175 w 327025"/>
                <a:gd name="connsiteY15" fmla="*/ 69850 h 165100"/>
                <a:gd name="connsiteX16" fmla="*/ 136525 w 327025"/>
                <a:gd name="connsiteY16" fmla="*/ 88900 h 165100"/>
                <a:gd name="connsiteX17" fmla="*/ 149225 w 327025"/>
                <a:gd name="connsiteY17" fmla="*/ 69850 h 165100"/>
                <a:gd name="connsiteX18" fmla="*/ 155575 w 327025"/>
                <a:gd name="connsiteY18" fmla="*/ 60325 h 165100"/>
                <a:gd name="connsiteX19" fmla="*/ 165100 w 327025"/>
                <a:gd name="connsiteY19" fmla="*/ 57150 h 165100"/>
                <a:gd name="connsiteX20" fmla="*/ 171450 w 327025"/>
                <a:gd name="connsiteY20" fmla="*/ 76200 h 165100"/>
                <a:gd name="connsiteX21" fmla="*/ 187325 w 327025"/>
                <a:gd name="connsiteY21" fmla="*/ 117475 h 165100"/>
                <a:gd name="connsiteX22" fmla="*/ 203200 w 327025"/>
                <a:gd name="connsiteY22" fmla="*/ 101600 h 165100"/>
                <a:gd name="connsiteX23" fmla="*/ 212725 w 327025"/>
                <a:gd name="connsiteY23" fmla="*/ 104775 h 165100"/>
                <a:gd name="connsiteX24" fmla="*/ 215900 w 327025"/>
                <a:gd name="connsiteY24" fmla="*/ 120650 h 165100"/>
                <a:gd name="connsiteX25" fmla="*/ 231775 w 327025"/>
                <a:gd name="connsiteY25" fmla="*/ 107950 h 165100"/>
                <a:gd name="connsiteX26" fmla="*/ 241300 w 327025"/>
                <a:gd name="connsiteY26" fmla="*/ 114300 h 165100"/>
                <a:gd name="connsiteX27" fmla="*/ 254000 w 327025"/>
                <a:gd name="connsiteY27" fmla="*/ 133350 h 165100"/>
                <a:gd name="connsiteX28" fmla="*/ 263525 w 327025"/>
                <a:gd name="connsiteY28" fmla="*/ 120650 h 165100"/>
                <a:gd name="connsiteX29" fmla="*/ 269875 w 327025"/>
                <a:gd name="connsiteY29" fmla="*/ 101600 h 165100"/>
                <a:gd name="connsiteX30" fmla="*/ 276225 w 327025"/>
                <a:gd name="connsiteY30" fmla="*/ 120650 h 165100"/>
                <a:gd name="connsiteX31" fmla="*/ 279400 w 327025"/>
                <a:gd name="connsiteY31" fmla="*/ 133350 h 165100"/>
                <a:gd name="connsiteX32" fmla="*/ 288925 w 327025"/>
                <a:gd name="connsiteY32" fmla="*/ 165100 h 165100"/>
                <a:gd name="connsiteX33" fmla="*/ 304800 w 327025"/>
                <a:gd name="connsiteY33" fmla="*/ 149225 h 165100"/>
                <a:gd name="connsiteX34" fmla="*/ 307975 w 327025"/>
                <a:gd name="connsiteY34" fmla="*/ 139700 h 165100"/>
                <a:gd name="connsiteX35" fmla="*/ 327025 w 327025"/>
                <a:gd name="connsiteY35" fmla="*/ 130175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7025" h="165100">
                  <a:moveTo>
                    <a:pt x="0" y="44450"/>
                  </a:moveTo>
                  <a:cubicBezTo>
                    <a:pt x="3882" y="36686"/>
                    <a:pt x="7090" y="28957"/>
                    <a:pt x="12700" y="22225"/>
                  </a:cubicBezTo>
                  <a:cubicBezTo>
                    <a:pt x="15575" y="18776"/>
                    <a:pt x="19350" y="16149"/>
                    <a:pt x="22225" y="12700"/>
                  </a:cubicBezTo>
                  <a:cubicBezTo>
                    <a:pt x="33272" y="-557"/>
                    <a:pt x="22463" y="5212"/>
                    <a:pt x="38100" y="0"/>
                  </a:cubicBezTo>
                  <a:cubicBezTo>
                    <a:pt x="57160" y="28591"/>
                    <a:pt x="25873" y="-21706"/>
                    <a:pt x="47625" y="50800"/>
                  </a:cubicBezTo>
                  <a:cubicBezTo>
                    <a:pt x="48721" y="54455"/>
                    <a:pt x="52268" y="44688"/>
                    <a:pt x="53975" y="41275"/>
                  </a:cubicBezTo>
                  <a:cubicBezTo>
                    <a:pt x="59140" y="30946"/>
                    <a:pt x="54401" y="31324"/>
                    <a:pt x="63500" y="22225"/>
                  </a:cubicBezTo>
                  <a:cubicBezTo>
                    <a:pt x="66198" y="19527"/>
                    <a:pt x="69850" y="17992"/>
                    <a:pt x="73025" y="15875"/>
                  </a:cubicBezTo>
                  <a:cubicBezTo>
                    <a:pt x="75142" y="19050"/>
                    <a:pt x="79058" y="21597"/>
                    <a:pt x="79375" y="25400"/>
                  </a:cubicBezTo>
                  <a:cubicBezTo>
                    <a:pt x="79772" y="30165"/>
                    <a:pt x="72030" y="57493"/>
                    <a:pt x="79375" y="66675"/>
                  </a:cubicBezTo>
                  <a:cubicBezTo>
                    <a:pt x="81466" y="69288"/>
                    <a:pt x="85725" y="68792"/>
                    <a:pt x="88900" y="69850"/>
                  </a:cubicBezTo>
                  <a:cubicBezTo>
                    <a:pt x="91482" y="62103"/>
                    <a:pt x="92270" y="56955"/>
                    <a:pt x="98425" y="50800"/>
                  </a:cubicBezTo>
                  <a:cubicBezTo>
                    <a:pt x="101123" y="48102"/>
                    <a:pt x="104775" y="46567"/>
                    <a:pt x="107950" y="44450"/>
                  </a:cubicBezTo>
                  <a:cubicBezTo>
                    <a:pt x="109764" y="41729"/>
                    <a:pt x="117777" y="27063"/>
                    <a:pt x="123825" y="28575"/>
                  </a:cubicBezTo>
                  <a:cubicBezTo>
                    <a:pt x="127072" y="29387"/>
                    <a:pt x="125942" y="34925"/>
                    <a:pt x="127000" y="38100"/>
                  </a:cubicBezTo>
                  <a:cubicBezTo>
                    <a:pt x="128058" y="48683"/>
                    <a:pt x="128215" y="59396"/>
                    <a:pt x="130175" y="69850"/>
                  </a:cubicBezTo>
                  <a:cubicBezTo>
                    <a:pt x="131409" y="76429"/>
                    <a:pt x="136525" y="88900"/>
                    <a:pt x="136525" y="88900"/>
                  </a:cubicBezTo>
                  <a:lnTo>
                    <a:pt x="149225" y="69850"/>
                  </a:lnTo>
                  <a:cubicBezTo>
                    <a:pt x="151342" y="66675"/>
                    <a:pt x="151955" y="61532"/>
                    <a:pt x="155575" y="60325"/>
                  </a:cubicBezTo>
                  <a:lnTo>
                    <a:pt x="165100" y="57150"/>
                  </a:lnTo>
                  <a:cubicBezTo>
                    <a:pt x="167217" y="63500"/>
                    <a:pt x="170350" y="69598"/>
                    <a:pt x="171450" y="76200"/>
                  </a:cubicBezTo>
                  <a:cubicBezTo>
                    <a:pt x="178350" y="117601"/>
                    <a:pt x="165586" y="110229"/>
                    <a:pt x="187325" y="117475"/>
                  </a:cubicBezTo>
                  <a:cubicBezTo>
                    <a:pt x="191029" y="111919"/>
                    <a:pt x="195263" y="102923"/>
                    <a:pt x="203200" y="101600"/>
                  </a:cubicBezTo>
                  <a:cubicBezTo>
                    <a:pt x="206501" y="101050"/>
                    <a:pt x="209550" y="103717"/>
                    <a:pt x="212725" y="104775"/>
                  </a:cubicBezTo>
                  <a:cubicBezTo>
                    <a:pt x="213783" y="110067"/>
                    <a:pt x="212084" y="116834"/>
                    <a:pt x="215900" y="120650"/>
                  </a:cubicBezTo>
                  <a:cubicBezTo>
                    <a:pt x="222034" y="126784"/>
                    <a:pt x="231562" y="108270"/>
                    <a:pt x="231775" y="107950"/>
                  </a:cubicBezTo>
                  <a:cubicBezTo>
                    <a:pt x="234950" y="110067"/>
                    <a:pt x="238787" y="111428"/>
                    <a:pt x="241300" y="114300"/>
                  </a:cubicBezTo>
                  <a:cubicBezTo>
                    <a:pt x="246326" y="120043"/>
                    <a:pt x="254000" y="133350"/>
                    <a:pt x="254000" y="133350"/>
                  </a:cubicBezTo>
                  <a:cubicBezTo>
                    <a:pt x="257175" y="129117"/>
                    <a:pt x="261158" y="125383"/>
                    <a:pt x="263525" y="120650"/>
                  </a:cubicBezTo>
                  <a:cubicBezTo>
                    <a:pt x="266518" y="114663"/>
                    <a:pt x="269875" y="101600"/>
                    <a:pt x="269875" y="101600"/>
                  </a:cubicBezTo>
                  <a:cubicBezTo>
                    <a:pt x="271992" y="107950"/>
                    <a:pt x="274602" y="114156"/>
                    <a:pt x="276225" y="120650"/>
                  </a:cubicBezTo>
                  <a:cubicBezTo>
                    <a:pt x="277283" y="124883"/>
                    <a:pt x="278146" y="129170"/>
                    <a:pt x="279400" y="133350"/>
                  </a:cubicBezTo>
                  <a:cubicBezTo>
                    <a:pt x="290995" y="171999"/>
                    <a:pt x="281607" y="135828"/>
                    <a:pt x="288925" y="165100"/>
                  </a:cubicBezTo>
                  <a:cubicBezTo>
                    <a:pt x="298450" y="158750"/>
                    <a:pt x="299508" y="159808"/>
                    <a:pt x="304800" y="149225"/>
                  </a:cubicBezTo>
                  <a:cubicBezTo>
                    <a:pt x="306297" y="146232"/>
                    <a:pt x="305884" y="142313"/>
                    <a:pt x="307975" y="139700"/>
                  </a:cubicBezTo>
                  <a:cubicBezTo>
                    <a:pt x="312451" y="134105"/>
                    <a:pt x="320750" y="132267"/>
                    <a:pt x="327025" y="130175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4B524AFF-F89A-014D-8642-25A04EABE4D1}"/>
              </a:ext>
            </a:extLst>
          </p:cNvPr>
          <p:cNvGrpSpPr/>
          <p:nvPr/>
        </p:nvGrpSpPr>
        <p:grpSpPr>
          <a:xfrm>
            <a:off x="359219" y="7993623"/>
            <a:ext cx="963871" cy="876161"/>
            <a:chOff x="750867" y="5830511"/>
            <a:chExt cx="2572953" cy="2338821"/>
          </a:xfrm>
        </p:grpSpPr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3BC2E4CF-B511-724C-9407-51D83AC8C4C9}"/>
                </a:ext>
              </a:extLst>
            </p:cNvPr>
            <p:cNvSpPr/>
            <p:nvPr/>
          </p:nvSpPr>
          <p:spPr>
            <a:xfrm>
              <a:off x="2364915" y="6502399"/>
              <a:ext cx="164198" cy="646029"/>
            </a:xfrm>
            <a:custGeom>
              <a:avLst/>
              <a:gdLst>
                <a:gd name="connsiteX0" fmla="*/ 320842 w 320842"/>
                <a:gd name="connsiteY0" fmla="*/ 0 h 342232"/>
                <a:gd name="connsiteX1" fmla="*/ 203200 w 320842"/>
                <a:gd name="connsiteY1" fmla="*/ 278063 h 342232"/>
                <a:gd name="connsiteX2" fmla="*/ 0 w 320842"/>
                <a:gd name="connsiteY2" fmla="*/ 342232 h 342232"/>
                <a:gd name="connsiteX0" fmla="*/ 123190 w 240290"/>
                <a:gd name="connsiteY0" fmla="*/ 0 h 492213"/>
                <a:gd name="connsiteX1" fmla="*/ 5548 w 240290"/>
                <a:gd name="connsiteY1" fmla="*/ 278063 h 492213"/>
                <a:gd name="connsiteX2" fmla="*/ 229811 w 240290"/>
                <a:gd name="connsiteY2" fmla="*/ 492213 h 492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290" h="492213">
                  <a:moveTo>
                    <a:pt x="123190" y="0"/>
                  </a:moveTo>
                  <a:cubicBezTo>
                    <a:pt x="91106" y="110512"/>
                    <a:pt x="59022" y="221024"/>
                    <a:pt x="5548" y="278063"/>
                  </a:cubicBezTo>
                  <a:cubicBezTo>
                    <a:pt x="-47926" y="335102"/>
                    <a:pt x="304674" y="488648"/>
                    <a:pt x="229811" y="492213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GB" kern="0">
                <a:solidFill>
                  <a:prstClr val="white"/>
                </a:solidFill>
                <a:latin typeface="Calibri" panose="020F0502020204030204"/>
                <a:ea typeface=""/>
                <a:cs typeface=""/>
              </a:endParaRPr>
            </a:p>
          </p:txBody>
        </p:sp>
        <p:grpSp>
          <p:nvGrpSpPr>
            <p:cNvPr id="261" name="Group 260">
              <a:extLst>
                <a:ext uri="{FF2B5EF4-FFF2-40B4-BE49-F238E27FC236}">
                  <a16:creationId xmlns:a16="http://schemas.microsoft.com/office/drawing/2014/main" id="{262EA99B-A97B-C442-960E-D82A9594F6D5}"/>
                </a:ext>
              </a:extLst>
            </p:cNvPr>
            <p:cNvGrpSpPr/>
            <p:nvPr/>
          </p:nvGrpSpPr>
          <p:grpSpPr>
            <a:xfrm>
              <a:off x="1417635" y="6020668"/>
              <a:ext cx="792195" cy="2094854"/>
              <a:chOff x="5648228" y="8146699"/>
              <a:chExt cx="881157" cy="2330105"/>
            </a:xfrm>
          </p:grpSpPr>
          <p:grpSp>
            <p:nvGrpSpPr>
              <p:cNvPr id="295" name="Group 294">
                <a:extLst>
                  <a:ext uri="{FF2B5EF4-FFF2-40B4-BE49-F238E27FC236}">
                    <a16:creationId xmlns:a16="http://schemas.microsoft.com/office/drawing/2014/main" id="{7C3BE8E8-5882-594F-A4A9-48B34D969CCA}"/>
                  </a:ext>
                </a:extLst>
              </p:cNvPr>
              <p:cNvGrpSpPr/>
              <p:nvPr/>
            </p:nvGrpSpPr>
            <p:grpSpPr>
              <a:xfrm rot="429408">
                <a:off x="5769852" y="8146699"/>
                <a:ext cx="536824" cy="647812"/>
                <a:chOff x="2699384" y="2971631"/>
                <a:chExt cx="432299" cy="521671"/>
              </a:xfrm>
            </p:grpSpPr>
            <p:sp>
              <p:nvSpPr>
                <p:cNvPr id="301" name="Oval 300">
                  <a:extLst>
                    <a:ext uri="{FF2B5EF4-FFF2-40B4-BE49-F238E27FC236}">
                      <a16:creationId xmlns:a16="http://schemas.microsoft.com/office/drawing/2014/main" id="{9F00C0AD-C9B8-EB4C-9CDA-5020E6636055}"/>
                    </a:ext>
                  </a:extLst>
                </p:cNvPr>
                <p:cNvSpPr/>
                <p:nvPr/>
              </p:nvSpPr>
              <p:spPr>
                <a:xfrm>
                  <a:off x="2707045" y="2971631"/>
                  <a:ext cx="423091" cy="52040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81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302" name="Freeform 301">
                  <a:extLst>
                    <a:ext uri="{FF2B5EF4-FFF2-40B4-BE49-F238E27FC236}">
                      <a16:creationId xmlns:a16="http://schemas.microsoft.com/office/drawing/2014/main" id="{ABB2CE59-EC93-3D49-93F2-5B776180B85B}"/>
                    </a:ext>
                  </a:extLst>
                </p:cNvPr>
                <p:cNvSpPr/>
                <p:nvPr/>
              </p:nvSpPr>
              <p:spPr>
                <a:xfrm>
                  <a:off x="2890255" y="2979352"/>
                  <a:ext cx="241428" cy="511343"/>
                </a:xfrm>
                <a:custGeom>
                  <a:avLst/>
                  <a:gdLst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0086 w 241428"/>
                    <a:gd name="connsiteY0" fmla="*/ 0 h 503286"/>
                    <a:gd name="connsiteX1" fmla="*/ 114428 w 241428"/>
                    <a:gd name="connsiteY1" fmla="*/ 137886 h 503286"/>
                    <a:gd name="connsiteX2" fmla="*/ 143457 w 241428"/>
                    <a:gd name="connsiteY2" fmla="*/ 348343 h 503286"/>
                    <a:gd name="connsiteX3" fmla="*/ 78143 w 241428"/>
                    <a:gd name="connsiteY3" fmla="*/ 468086 h 503286"/>
                    <a:gd name="connsiteX4" fmla="*/ 0 w 241428"/>
                    <a:gd name="connsiteY4" fmla="*/ 503286 h 503286"/>
                    <a:gd name="connsiteX5" fmla="*/ 132571 w 241428"/>
                    <a:gd name="connsiteY5" fmla="*/ 482600 h 503286"/>
                    <a:gd name="connsiteX6" fmla="*/ 201514 w 241428"/>
                    <a:gd name="connsiteY6" fmla="*/ 395515 h 503286"/>
                    <a:gd name="connsiteX7" fmla="*/ 241428 w 241428"/>
                    <a:gd name="connsiteY7" fmla="*/ 217715 h 503286"/>
                    <a:gd name="connsiteX8" fmla="*/ 190628 w 241428"/>
                    <a:gd name="connsiteY8" fmla="*/ 90715 h 503286"/>
                    <a:gd name="connsiteX9" fmla="*/ 107171 w 241428"/>
                    <a:gd name="connsiteY9" fmla="*/ 7257 h 503286"/>
                    <a:gd name="connsiteX10" fmla="*/ 20086 w 241428"/>
                    <a:gd name="connsiteY10" fmla="*/ 0 h 503286"/>
                    <a:gd name="connsiteX0" fmla="*/ 8631 w 241428"/>
                    <a:gd name="connsiteY0" fmla="*/ 0 h 572786"/>
                    <a:gd name="connsiteX1" fmla="*/ 114428 w 241428"/>
                    <a:gd name="connsiteY1" fmla="*/ 207386 h 572786"/>
                    <a:gd name="connsiteX2" fmla="*/ 143457 w 241428"/>
                    <a:gd name="connsiteY2" fmla="*/ 417843 h 572786"/>
                    <a:gd name="connsiteX3" fmla="*/ 78143 w 241428"/>
                    <a:gd name="connsiteY3" fmla="*/ 537586 h 572786"/>
                    <a:gd name="connsiteX4" fmla="*/ 0 w 241428"/>
                    <a:gd name="connsiteY4" fmla="*/ 572786 h 572786"/>
                    <a:gd name="connsiteX5" fmla="*/ 132571 w 241428"/>
                    <a:gd name="connsiteY5" fmla="*/ 552100 h 572786"/>
                    <a:gd name="connsiteX6" fmla="*/ 201514 w 241428"/>
                    <a:gd name="connsiteY6" fmla="*/ 465015 h 572786"/>
                    <a:gd name="connsiteX7" fmla="*/ 241428 w 241428"/>
                    <a:gd name="connsiteY7" fmla="*/ 287215 h 572786"/>
                    <a:gd name="connsiteX8" fmla="*/ 190628 w 241428"/>
                    <a:gd name="connsiteY8" fmla="*/ 160215 h 572786"/>
                    <a:gd name="connsiteX9" fmla="*/ 107171 w 241428"/>
                    <a:gd name="connsiteY9" fmla="*/ 76757 h 572786"/>
                    <a:gd name="connsiteX10" fmla="*/ 8631 w 241428"/>
                    <a:gd name="connsiteY10" fmla="*/ 0 h 572786"/>
                    <a:gd name="connsiteX0" fmla="*/ 19074 w 241428"/>
                    <a:gd name="connsiteY0" fmla="*/ 0 h 511343"/>
                    <a:gd name="connsiteX1" fmla="*/ 114428 w 241428"/>
                    <a:gd name="connsiteY1" fmla="*/ 145943 h 511343"/>
                    <a:gd name="connsiteX2" fmla="*/ 143457 w 241428"/>
                    <a:gd name="connsiteY2" fmla="*/ 356400 h 511343"/>
                    <a:gd name="connsiteX3" fmla="*/ 78143 w 241428"/>
                    <a:gd name="connsiteY3" fmla="*/ 476143 h 511343"/>
                    <a:gd name="connsiteX4" fmla="*/ 0 w 241428"/>
                    <a:gd name="connsiteY4" fmla="*/ 511343 h 511343"/>
                    <a:gd name="connsiteX5" fmla="*/ 132571 w 241428"/>
                    <a:gd name="connsiteY5" fmla="*/ 490657 h 511343"/>
                    <a:gd name="connsiteX6" fmla="*/ 201514 w 241428"/>
                    <a:gd name="connsiteY6" fmla="*/ 403572 h 511343"/>
                    <a:gd name="connsiteX7" fmla="*/ 241428 w 241428"/>
                    <a:gd name="connsiteY7" fmla="*/ 225772 h 511343"/>
                    <a:gd name="connsiteX8" fmla="*/ 190628 w 241428"/>
                    <a:gd name="connsiteY8" fmla="*/ 98772 h 511343"/>
                    <a:gd name="connsiteX9" fmla="*/ 107171 w 241428"/>
                    <a:gd name="connsiteY9" fmla="*/ 15314 h 511343"/>
                    <a:gd name="connsiteX10" fmla="*/ 19074 w 241428"/>
                    <a:gd name="connsiteY10" fmla="*/ 0 h 511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1428" h="511343">
                      <a:moveTo>
                        <a:pt x="19074" y="0"/>
                      </a:moveTo>
                      <a:lnTo>
                        <a:pt x="114428" y="145943"/>
                      </a:lnTo>
                      <a:lnTo>
                        <a:pt x="143457" y="356400"/>
                      </a:lnTo>
                      <a:lnTo>
                        <a:pt x="78143" y="476143"/>
                      </a:lnTo>
                      <a:lnTo>
                        <a:pt x="0" y="511343"/>
                      </a:lnTo>
                      <a:lnTo>
                        <a:pt x="132571" y="490657"/>
                      </a:lnTo>
                      <a:lnTo>
                        <a:pt x="201514" y="403572"/>
                      </a:lnTo>
                      <a:lnTo>
                        <a:pt x="241428" y="225772"/>
                      </a:lnTo>
                      <a:lnTo>
                        <a:pt x="190628" y="98772"/>
                      </a:lnTo>
                      <a:lnTo>
                        <a:pt x="107171" y="15314"/>
                      </a:lnTo>
                      <a:lnTo>
                        <a:pt x="19074" y="0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303" name="Oval 302">
                  <a:extLst>
                    <a:ext uri="{FF2B5EF4-FFF2-40B4-BE49-F238E27FC236}">
                      <a16:creationId xmlns:a16="http://schemas.microsoft.com/office/drawing/2014/main" id="{DA032600-23B2-D24F-8C0A-122FD55DFBBA}"/>
                    </a:ext>
                  </a:extLst>
                </p:cNvPr>
                <p:cNvSpPr/>
                <p:nvPr/>
              </p:nvSpPr>
              <p:spPr>
                <a:xfrm>
                  <a:off x="2699384" y="2972894"/>
                  <a:ext cx="423091" cy="52040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  <p:sp>
            <p:nvSpPr>
              <p:cNvPr id="296" name="Freeform 295">
                <a:extLst>
                  <a:ext uri="{FF2B5EF4-FFF2-40B4-BE49-F238E27FC236}">
                    <a16:creationId xmlns:a16="http://schemas.microsoft.com/office/drawing/2014/main" id="{4DA39DE5-E68F-6548-B0AF-4E2B1EA34EFC}"/>
                  </a:ext>
                </a:extLst>
              </p:cNvPr>
              <p:cNvSpPr/>
              <p:nvPr/>
            </p:nvSpPr>
            <p:spPr>
              <a:xfrm rot="21367523" flipH="1">
                <a:off x="5675609" y="8827865"/>
                <a:ext cx="827046" cy="1605053"/>
              </a:xfrm>
              <a:custGeom>
                <a:avLst/>
                <a:gdLst>
                  <a:gd name="connsiteX0" fmla="*/ 660173 w 660173"/>
                  <a:gd name="connsiteY0" fmla="*/ 1250637 h 1250637"/>
                  <a:gd name="connsiteX1" fmla="*/ 602766 w 660173"/>
                  <a:gd name="connsiteY1" fmla="*/ 537159 h 1250637"/>
                  <a:gd name="connsiteX2" fmla="*/ 651972 w 660173"/>
                  <a:gd name="connsiteY2" fmla="*/ 28703 h 1250637"/>
                  <a:gd name="connsiteX3" fmla="*/ 516657 w 660173"/>
                  <a:gd name="connsiteY3" fmla="*/ 118913 h 1250637"/>
                  <a:gd name="connsiteX4" fmla="*/ 356739 w 660173"/>
                  <a:gd name="connsiteY4" fmla="*/ 118913 h 1250637"/>
                  <a:gd name="connsiteX5" fmla="*/ 164018 w 660173"/>
                  <a:gd name="connsiteY5" fmla="*/ 86109 h 1250637"/>
                  <a:gd name="connsiteX6" fmla="*/ 65608 w 660173"/>
                  <a:gd name="connsiteY6" fmla="*/ 0 h 1250637"/>
                  <a:gd name="connsiteX7" fmla="*/ 0 w 660173"/>
                  <a:gd name="connsiteY7" fmla="*/ 451049 h 1250637"/>
                  <a:gd name="connsiteX8" fmla="*/ 41005 w 660173"/>
                  <a:gd name="connsiteY8" fmla="*/ 1115322 h 1250637"/>
                  <a:gd name="connsiteX9" fmla="*/ 65608 w 660173"/>
                  <a:gd name="connsiteY9" fmla="*/ 1185029 h 1250637"/>
                  <a:gd name="connsiteX10" fmla="*/ 660173 w 660173"/>
                  <a:gd name="connsiteY10" fmla="*/ 1250637 h 1250637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47919 w 666006"/>
                  <a:gd name="connsiteY2" fmla="*/ 33345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47919 w 666006"/>
                  <a:gd name="connsiteY2" fmla="*/ 33345 h 1298932"/>
                  <a:gd name="connsiteX3" fmla="*/ 494333 w 666006"/>
                  <a:gd name="connsiteY3" fmla="*/ 11169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47919 w 666006"/>
                  <a:gd name="connsiteY2" fmla="*/ 33345 h 1298932"/>
                  <a:gd name="connsiteX3" fmla="*/ 494333 w 666006"/>
                  <a:gd name="connsiteY3" fmla="*/ 111691 h 1298932"/>
                  <a:gd name="connsiteX4" fmla="*/ 356739 w 666006"/>
                  <a:gd name="connsiteY4" fmla="*/ 118913 h 1298932"/>
                  <a:gd name="connsiteX5" fmla="*/ 178531 w 666006"/>
                  <a:gd name="connsiteY5" fmla="*/ 106962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2523 h 1292523"/>
                  <a:gd name="connsiteX1" fmla="*/ 576163 w 666006"/>
                  <a:gd name="connsiteY1" fmla="*/ 589324 h 1292523"/>
                  <a:gd name="connsiteX2" fmla="*/ 647919 w 666006"/>
                  <a:gd name="connsiteY2" fmla="*/ 26936 h 1292523"/>
                  <a:gd name="connsiteX3" fmla="*/ 494333 w 666006"/>
                  <a:gd name="connsiteY3" fmla="*/ 105282 h 1292523"/>
                  <a:gd name="connsiteX4" fmla="*/ 356739 w 666006"/>
                  <a:gd name="connsiteY4" fmla="*/ 112504 h 1292523"/>
                  <a:gd name="connsiteX5" fmla="*/ 178531 w 666006"/>
                  <a:gd name="connsiteY5" fmla="*/ 100553 h 1292523"/>
                  <a:gd name="connsiteX6" fmla="*/ 35473 w 666006"/>
                  <a:gd name="connsiteY6" fmla="*/ 0 h 1292523"/>
                  <a:gd name="connsiteX7" fmla="*/ 0 w 666006"/>
                  <a:gd name="connsiteY7" fmla="*/ 444640 h 1292523"/>
                  <a:gd name="connsiteX8" fmla="*/ 41005 w 666006"/>
                  <a:gd name="connsiteY8" fmla="*/ 1108913 h 1292523"/>
                  <a:gd name="connsiteX9" fmla="*/ 46624 w 666006"/>
                  <a:gd name="connsiteY9" fmla="*/ 1238846 h 1292523"/>
                  <a:gd name="connsiteX10" fmla="*/ 666006 w 666006"/>
                  <a:gd name="connsiteY10" fmla="*/ 1292523 h 12925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66006" h="1292523">
                    <a:moveTo>
                      <a:pt x="666006" y="1292523"/>
                    </a:moveTo>
                    <a:cubicBezTo>
                      <a:pt x="636058" y="1058123"/>
                      <a:pt x="593363" y="828955"/>
                      <a:pt x="576163" y="589324"/>
                    </a:cubicBezTo>
                    <a:lnTo>
                      <a:pt x="647919" y="26936"/>
                    </a:lnTo>
                    <a:lnTo>
                      <a:pt x="494333" y="105282"/>
                    </a:lnTo>
                    <a:lnTo>
                      <a:pt x="356739" y="112504"/>
                    </a:lnTo>
                    <a:lnTo>
                      <a:pt x="178531" y="100553"/>
                    </a:lnTo>
                    <a:lnTo>
                      <a:pt x="35473" y="0"/>
                    </a:lnTo>
                    <a:lnTo>
                      <a:pt x="0" y="444640"/>
                    </a:lnTo>
                    <a:lnTo>
                      <a:pt x="41005" y="1108913"/>
                    </a:lnTo>
                    <a:lnTo>
                      <a:pt x="46624" y="1238846"/>
                    </a:lnTo>
                    <a:cubicBezTo>
                      <a:pt x="248444" y="1263886"/>
                      <a:pt x="246148" y="1264310"/>
                      <a:pt x="666006" y="1292523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97" name="Freeform 296">
                <a:extLst>
                  <a:ext uri="{FF2B5EF4-FFF2-40B4-BE49-F238E27FC236}">
                    <a16:creationId xmlns:a16="http://schemas.microsoft.com/office/drawing/2014/main" id="{BD2BE02E-610A-C649-A357-1CF5B6F20ED4}"/>
                  </a:ext>
                </a:extLst>
              </p:cNvPr>
              <p:cNvSpPr/>
              <p:nvPr/>
            </p:nvSpPr>
            <p:spPr>
              <a:xfrm rot="21367523">
                <a:off x="5877076" y="8831342"/>
                <a:ext cx="652309" cy="1545317"/>
              </a:xfrm>
              <a:custGeom>
                <a:avLst/>
                <a:gdLst>
                  <a:gd name="connsiteX0" fmla="*/ 181583 w 525293"/>
                  <a:gd name="connsiteY0" fmla="*/ 136187 h 1212715"/>
                  <a:gd name="connsiteX1" fmla="*/ 330740 w 525293"/>
                  <a:gd name="connsiteY1" fmla="*/ 90791 h 1212715"/>
                  <a:gd name="connsiteX2" fmla="*/ 473412 w 525293"/>
                  <a:gd name="connsiteY2" fmla="*/ 0 h 1212715"/>
                  <a:gd name="connsiteX3" fmla="*/ 512323 w 525293"/>
                  <a:gd name="connsiteY3" fmla="*/ 239949 h 1212715"/>
                  <a:gd name="connsiteX4" fmla="*/ 525293 w 525293"/>
                  <a:gd name="connsiteY4" fmla="*/ 518808 h 1212715"/>
                  <a:gd name="connsiteX5" fmla="*/ 466927 w 525293"/>
                  <a:gd name="connsiteY5" fmla="*/ 1199745 h 1212715"/>
                  <a:gd name="connsiteX6" fmla="*/ 382621 w 525293"/>
                  <a:gd name="connsiteY6" fmla="*/ 1212715 h 1212715"/>
                  <a:gd name="connsiteX7" fmla="*/ 363166 w 525293"/>
                  <a:gd name="connsiteY7" fmla="*/ 492868 h 1212715"/>
                  <a:gd name="connsiteX8" fmla="*/ 220493 w 525293"/>
                  <a:gd name="connsiteY8" fmla="*/ 220494 h 1212715"/>
                  <a:gd name="connsiteX9" fmla="*/ 0 w 525293"/>
                  <a:gd name="connsiteY9" fmla="*/ 103762 h 1212715"/>
                  <a:gd name="connsiteX10" fmla="*/ 181583 w 525293"/>
                  <a:gd name="connsiteY10" fmla="*/ 136187 h 121271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66927 w 525293"/>
                  <a:gd name="connsiteY5" fmla="*/ 1199745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81583 w 525293"/>
                  <a:gd name="connsiteY0" fmla="*/ 136187 h 1273765"/>
                  <a:gd name="connsiteX1" fmla="*/ 337374 w 525293"/>
                  <a:gd name="connsiteY1" fmla="*/ 121809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93463 w 525293"/>
                  <a:gd name="connsiteY0" fmla="*/ 147687 h 1273765"/>
                  <a:gd name="connsiteX1" fmla="*/ 337374 w 525293"/>
                  <a:gd name="connsiteY1" fmla="*/ 121809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93463 w 525293"/>
                  <a:gd name="connsiteY10" fmla="*/ 147687 h 1273765"/>
                  <a:gd name="connsiteX0" fmla="*/ 93463 w 525293"/>
                  <a:gd name="connsiteY0" fmla="*/ 147687 h 1273765"/>
                  <a:gd name="connsiteX1" fmla="*/ 338257 w 525293"/>
                  <a:gd name="connsiteY1" fmla="*/ 108767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93463 w 525293"/>
                  <a:gd name="connsiteY10" fmla="*/ 147687 h 1273765"/>
                  <a:gd name="connsiteX0" fmla="*/ 93463 w 525293"/>
                  <a:gd name="connsiteY0" fmla="*/ 118341 h 1244419"/>
                  <a:gd name="connsiteX1" fmla="*/ 338257 w 525293"/>
                  <a:gd name="connsiteY1" fmla="*/ 79421 h 1244419"/>
                  <a:gd name="connsiteX2" fmla="*/ 465998 w 525293"/>
                  <a:gd name="connsiteY2" fmla="*/ 0 h 1244419"/>
                  <a:gd name="connsiteX3" fmla="*/ 512323 w 525293"/>
                  <a:gd name="connsiteY3" fmla="*/ 210603 h 1244419"/>
                  <a:gd name="connsiteX4" fmla="*/ 525293 w 525293"/>
                  <a:gd name="connsiteY4" fmla="*/ 489462 h 1244419"/>
                  <a:gd name="connsiteX5" fmla="*/ 457851 w 525293"/>
                  <a:gd name="connsiteY5" fmla="*/ 1228725 h 1244419"/>
                  <a:gd name="connsiteX6" fmla="*/ 375923 w 525293"/>
                  <a:gd name="connsiteY6" fmla="*/ 1244419 h 1244419"/>
                  <a:gd name="connsiteX7" fmla="*/ 363166 w 525293"/>
                  <a:gd name="connsiteY7" fmla="*/ 463522 h 1244419"/>
                  <a:gd name="connsiteX8" fmla="*/ 220493 w 525293"/>
                  <a:gd name="connsiteY8" fmla="*/ 191148 h 1244419"/>
                  <a:gd name="connsiteX9" fmla="*/ 0 w 525293"/>
                  <a:gd name="connsiteY9" fmla="*/ 74416 h 1244419"/>
                  <a:gd name="connsiteX10" fmla="*/ 93463 w 525293"/>
                  <a:gd name="connsiteY10" fmla="*/ 118341 h 12444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25293" h="1244419">
                    <a:moveTo>
                      <a:pt x="93463" y="118341"/>
                    </a:moveTo>
                    <a:lnTo>
                      <a:pt x="338257" y="79421"/>
                    </a:lnTo>
                    <a:lnTo>
                      <a:pt x="465998" y="0"/>
                    </a:lnTo>
                    <a:lnTo>
                      <a:pt x="512323" y="210603"/>
                    </a:lnTo>
                    <a:lnTo>
                      <a:pt x="525293" y="489462"/>
                    </a:lnTo>
                    <a:lnTo>
                      <a:pt x="457851" y="1228725"/>
                    </a:lnTo>
                    <a:lnTo>
                      <a:pt x="375923" y="1244419"/>
                    </a:lnTo>
                    <a:lnTo>
                      <a:pt x="363166" y="463522"/>
                    </a:lnTo>
                    <a:lnTo>
                      <a:pt x="220493" y="191148"/>
                    </a:lnTo>
                    <a:lnTo>
                      <a:pt x="0" y="74416"/>
                    </a:lnTo>
                    <a:lnTo>
                      <a:pt x="93463" y="118341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98" name="Freeform 297">
                <a:extLst>
                  <a:ext uri="{FF2B5EF4-FFF2-40B4-BE49-F238E27FC236}">
                    <a16:creationId xmlns:a16="http://schemas.microsoft.com/office/drawing/2014/main" id="{CE62067E-ADE5-6B41-9BB4-AA1C6B93BC9D}"/>
                  </a:ext>
                </a:extLst>
              </p:cNvPr>
              <p:cNvSpPr/>
              <p:nvPr/>
            </p:nvSpPr>
            <p:spPr>
              <a:xfrm rot="21367523" flipH="1">
                <a:off x="5676990" y="8875082"/>
                <a:ext cx="104023" cy="1601722"/>
              </a:xfrm>
              <a:custGeom>
                <a:avLst/>
                <a:gdLst>
                  <a:gd name="connsiteX0" fmla="*/ 292160 w 317856"/>
                  <a:gd name="connsiteY0" fmla="*/ 0 h 2100270"/>
                  <a:gd name="connsiteX1" fmla="*/ 60 w 317856"/>
                  <a:gd name="connsiteY1" fmla="*/ 1079500 h 2100270"/>
                  <a:gd name="connsiteX2" fmla="*/ 266760 w 317856"/>
                  <a:gd name="connsiteY2" fmla="*/ 1993900 h 2100270"/>
                  <a:gd name="connsiteX3" fmla="*/ 317560 w 317856"/>
                  <a:gd name="connsiteY3" fmla="*/ 2044700 h 2100270"/>
                  <a:gd name="connsiteX0" fmla="*/ 292160 w 292158"/>
                  <a:gd name="connsiteY0" fmla="*/ 0 h 1993899"/>
                  <a:gd name="connsiteX1" fmla="*/ 60 w 292158"/>
                  <a:gd name="connsiteY1" fmla="*/ 1079500 h 1993899"/>
                  <a:gd name="connsiteX2" fmla="*/ 266760 w 292158"/>
                  <a:gd name="connsiteY2" fmla="*/ 1993900 h 1993899"/>
                  <a:gd name="connsiteX0" fmla="*/ 294096 w 428594"/>
                  <a:gd name="connsiteY0" fmla="*/ 0 h 2200105"/>
                  <a:gd name="connsiteX1" fmla="*/ 1996 w 428594"/>
                  <a:gd name="connsiteY1" fmla="*/ 1079500 h 2200105"/>
                  <a:gd name="connsiteX2" fmla="*/ 428592 w 428594"/>
                  <a:gd name="connsiteY2" fmla="*/ 2200105 h 2200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594" h="2200105">
                    <a:moveTo>
                      <a:pt x="294096" y="0"/>
                    </a:moveTo>
                    <a:cubicBezTo>
                      <a:pt x="150162" y="373591"/>
                      <a:pt x="-20420" y="712816"/>
                      <a:pt x="1996" y="1079500"/>
                    </a:cubicBezTo>
                    <a:cubicBezTo>
                      <a:pt x="24412" y="1446184"/>
                      <a:pt x="375675" y="2039238"/>
                      <a:pt x="428592" y="2200105"/>
                    </a:cubicBez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99" name="Freeform 298">
                <a:extLst>
                  <a:ext uri="{FF2B5EF4-FFF2-40B4-BE49-F238E27FC236}">
                    <a16:creationId xmlns:a16="http://schemas.microsoft.com/office/drawing/2014/main" id="{B4643DA4-2076-064F-884B-6848830A4F68}"/>
                  </a:ext>
                </a:extLst>
              </p:cNvPr>
              <p:cNvSpPr/>
              <p:nvPr/>
            </p:nvSpPr>
            <p:spPr>
              <a:xfrm rot="21367523" flipH="1">
                <a:off x="6440749" y="8810279"/>
                <a:ext cx="78577" cy="1555786"/>
              </a:xfrm>
              <a:custGeom>
                <a:avLst/>
                <a:gdLst>
                  <a:gd name="connsiteX0" fmla="*/ 203474 w 241574"/>
                  <a:gd name="connsiteY0" fmla="*/ 0 h 2057400"/>
                  <a:gd name="connsiteX1" fmla="*/ 274 w 241574"/>
                  <a:gd name="connsiteY1" fmla="*/ 863600 h 2057400"/>
                  <a:gd name="connsiteX2" fmla="*/ 241574 w 241574"/>
                  <a:gd name="connsiteY2" fmla="*/ 2057400 h 2057400"/>
                  <a:gd name="connsiteX0" fmla="*/ 195975 w 241596"/>
                  <a:gd name="connsiteY0" fmla="*/ 0 h 2039514"/>
                  <a:gd name="connsiteX1" fmla="*/ 296 w 241596"/>
                  <a:gd name="connsiteY1" fmla="*/ 845714 h 2039514"/>
                  <a:gd name="connsiteX2" fmla="*/ 241596 w 241596"/>
                  <a:gd name="connsiteY2" fmla="*/ 2039514 h 2039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1596" h="2039514">
                    <a:moveTo>
                      <a:pt x="195975" y="0"/>
                    </a:moveTo>
                    <a:cubicBezTo>
                      <a:pt x="91200" y="260350"/>
                      <a:pt x="-6054" y="502814"/>
                      <a:pt x="296" y="845714"/>
                    </a:cubicBezTo>
                    <a:cubicBezTo>
                      <a:pt x="6646" y="1188614"/>
                      <a:pt x="241596" y="2039514"/>
                      <a:pt x="241596" y="2039514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300" name="Freeform 299">
                <a:extLst>
                  <a:ext uri="{FF2B5EF4-FFF2-40B4-BE49-F238E27FC236}">
                    <a16:creationId xmlns:a16="http://schemas.microsoft.com/office/drawing/2014/main" id="{1EFA00E8-A140-1040-B99C-D1AF5AF2DDE1}"/>
                  </a:ext>
                </a:extLst>
              </p:cNvPr>
              <p:cNvSpPr/>
              <p:nvPr/>
            </p:nvSpPr>
            <p:spPr>
              <a:xfrm rot="21367523">
                <a:off x="5648228" y="8843615"/>
                <a:ext cx="754904" cy="151847"/>
              </a:xfrm>
              <a:custGeom>
                <a:avLst/>
                <a:gdLst>
                  <a:gd name="connsiteX0" fmla="*/ 0 w 606340"/>
                  <a:gd name="connsiteY0" fmla="*/ 9779 h 122280"/>
                  <a:gd name="connsiteX1" fmla="*/ 322729 w 606340"/>
                  <a:gd name="connsiteY1" fmla="*/ 122246 h 122280"/>
                  <a:gd name="connsiteX2" fmla="*/ 606340 w 606340"/>
                  <a:gd name="connsiteY2" fmla="*/ 0 h 122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6340" h="122280">
                    <a:moveTo>
                      <a:pt x="0" y="9779"/>
                    </a:moveTo>
                    <a:cubicBezTo>
                      <a:pt x="110836" y="66827"/>
                      <a:pt x="221672" y="123876"/>
                      <a:pt x="322729" y="122246"/>
                    </a:cubicBezTo>
                    <a:cubicBezTo>
                      <a:pt x="423786" y="120616"/>
                      <a:pt x="554997" y="30154"/>
                      <a:pt x="606340" y="0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0EB65607-897B-474E-B3EA-7518804EE248}"/>
                </a:ext>
              </a:extLst>
            </p:cNvPr>
            <p:cNvGrpSpPr/>
            <p:nvPr/>
          </p:nvGrpSpPr>
          <p:grpSpPr>
            <a:xfrm rot="20950216" flipH="1">
              <a:off x="750867" y="6074481"/>
              <a:ext cx="864685" cy="2094851"/>
              <a:chOff x="5646223" y="8146703"/>
              <a:chExt cx="961787" cy="2330101"/>
            </a:xfrm>
          </p:grpSpPr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2B92F019-AE98-9A49-861F-B348A6F8436D}"/>
                  </a:ext>
                </a:extLst>
              </p:cNvPr>
              <p:cNvGrpSpPr/>
              <p:nvPr/>
            </p:nvGrpSpPr>
            <p:grpSpPr>
              <a:xfrm rot="429408">
                <a:off x="5769854" y="8146703"/>
                <a:ext cx="536823" cy="647809"/>
                <a:chOff x="2699385" y="2971631"/>
                <a:chExt cx="432298" cy="521668"/>
              </a:xfrm>
            </p:grpSpPr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BAE340E0-3C76-114F-9E8B-400D446B0253}"/>
                    </a:ext>
                  </a:extLst>
                </p:cNvPr>
                <p:cNvSpPr/>
                <p:nvPr/>
              </p:nvSpPr>
              <p:spPr>
                <a:xfrm>
                  <a:off x="2707045" y="2971631"/>
                  <a:ext cx="423091" cy="52040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81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93" name="Freeform 292">
                  <a:extLst>
                    <a:ext uri="{FF2B5EF4-FFF2-40B4-BE49-F238E27FC236}">
                      <a16:creationId xmlns:a16="http://schemas.microsoft.com/office/drawing/2014/main" id="{D0C5A4DF-7B77-D246-A896-C00A046C06E6}"/>
                    </a:ext>
                  </a:extLst>
                </p:cNvPr>
                <p:cNvSpPr/>
                <p:nvPr/>
              </p:nvSpPr>
              <p:spPr>
                <a:xfrm>
                  <a:off x="2890255" y="2979352"/>
                  <a:ext cx="241428" cy="511343"/>
                </a:xfrm>
                <a:custGeom>
                  <a:avLst/>
                  <a:gdLst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0086 w 241428"/>
                    <a:gd name="connsiteY0" fmla="*/ 0 h 503286"/>
                    <a:gd name="connsiteX1" fmla="*/ 114428 w 241428"/>
                    <a:gd name="connsiteY1" fmla="*/ 137886 h 503286"/>
                    <a:gd name="connsiteX2" fmla="*/ 143457 w 241428"/>
                    <a:gd name="connsiteY2" fmla="*/ 348343 h 503286"/>
                    <a:gd name="connsiteX3" fmla="*/ 78143 w 241428"/>
                    <a:gd name="connsiteY3" fmla="*/ 468086 h 503286"/>
                    <a:gd name="connsiteX4" fmla="*/ 0 w 241428"/>
                    <a:gd name="connsiteY4" fmla="*/ 503286 h 503286"/>
                    <a:gd name="connsiteX5" fmla="*/ 132571 w 241428"/>
                    <a:gd name="connsiteY5" fmla="*/ 482600 h 503286"/>
                    <a:gd name="connsiteX6" fmla="*/ 201514 w 241428"/>
                    <a:gd name="connsiteY6" fmla="*/ 395515 h 503286"/>
                    <a:gd name="connsiteX7" fmla="*/ 241428 w 241428"/>
                    <a:gd name="connsiteY7" fmla="*/ 217715 h 503286"/>
                    <a:gd name="connsiteX8" fmla="*/ 190628 w 241428"/>
                    <a:gd name="connsiteY8" fmla="*/ 90715 h 503286"/>
                    <a:gd name="connsiteX9" fmla="*/ 107171 w 241428"/>
                    <a:gd name="connsiteY9" fmla="*/ 7257 h 503286"/>
                    <a:gd name="connsiteX10" fmla="*/ 20086 w 241428"/>
                    <a:gd name="connsiteY10" fmla="*/ 0 h 503286"/>
                    <a:gd name="connsiteX0" fmla="*/ 8631 w 241428"/>
                    <a:gd name="connsiteY0" fmla="*/ 0 h 572786"/>
                    <a:gd name="connsiteX1" fmla="*/ 114428 w 241428"/>
                    <a:gd name="connsiteY1" fmla="*/ 207386 h 572786"/>
                    <a:gd name="connsiteX2" fmla="*/ 143457 w 241428"/>
                    <a:gd name="connsiteY2" fmla="*/ 417843 h 572786"/>
                    <a:gd name="connsiteX3" fmla="*/ 78143 w 241428"/>
                    <a:gd name="connsiteY3" fmla="*/ 537586 h 572786"/>
                    <a:gd name="connsiteX4" fmla="*/ 0 w 241428"/>
                    <a:gd name="connsiteY4" fmla="*/ 572786 h 572786"/>
                    <a:gd name="connsiteX5" fmla="*/ 132571 w 241428"/>
                    <a:gd name="connsiteY5" fmla="*/ 552100 h 572786"/>
                    <a:gd name="connsiteX6" fmla="*/ 201514 w 241428"/>
                    <a:gd name="connsiteY6" fmla="*/ 465015 h 572786"/>
                    <a:gd name="connsiteX7" fmla="*/ 241428 w 241428"/>
                    <a:gd name="connsiteY7" fmla="*/ 287215 h 572786"/>
                    <a:gd name="connsiteX8" fmla="*/ 190628 w 241428"/>
                    <a:gd name="connsiteY8" fmla="*/ 160215 h 572786"/>
                    <a:gd name="connsiteX9" fmla="*/ 107171 w 241428"/>
                    <a:gd name="connsiteY9" fmla="*/ 76757 h 572786"/>
                    <a:gd name="connsiteX10" fmla="*/ 8631 w 241428"/>
                    <a:gd name="connsiteY10" fmla="*/ 0 h 572786"/>
                    <a:gd name="connsiteX0" fmla="*/ 19074 w 241428"/>
                    <a:gd name="connsiteY0" fmla="*/ 0 h 511343"/>
                    <a:gd name="connsiteX1" fmla="*/ 114428 w 241428"/>
                    <a:gd name="connsiteY1" fmla="*/ 145943 h 511343"/>
                    <a:gd name="connsiteX2" fmla="*/ 143457 w 241428"/>
                    <a:gd name="connsiteY2" fmla="*/ 356400 h 511343"/>
                    <a:gd name="connsiteX3" fmla="*/ 78143 w 241428"/>
                    <a:gd name="connsiteY3" fmla="*/ 476143 h 511343"/>
                    <a:gd name="connsiteX4" fmla="*/ 0 w 241428"/>
                    <a:gd name="connsiteY4" fmla="*/ 511343 h 511343"/>
                    <a:gd name="connsiteX5" fmla="*/ 132571 w 241428"/>
                    <a:gd name="connsiteY5" fmla="*/ 490657 h 511343"/>
                    <a:gd name="connsiteX6" fmla="*/ 201514 w 241428"/>
                    <a:gd name="connsiteY6" fmla="*/ 403572 h 511343"/>
                    <a:gd name="connsiteX7" fmla="*/ 241428 w 241428"/>
                    <a:gd name="connsiteY7" fmla="*/ 225772 h 511343"/>
                    <a:gd name="connsiteX8" fmla="*/ 190628 w 241428"/>
                    <a:gd name="connsiteY8" fmla="*/ 98772 h 511343"/>
                    <a:gd name="connsiteX9" fmla="*/ 107171 w 241428"/>
                    <a:gd name="connsiteY9" fmla="*/ 15314 h 511343"/>
                    <a:gd name="connsiteX10" fmla="*/ 19074 w 241428"/>
                    <a:gd name="connsiteY10" fmla="*/ 0 h 511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1428" h="511343">
                      <a:moveTo>
                        <a:pt x="19074" y="0"/>
                      </a:moveTo>
                      <a:lnTo>
                        <a:pt x="114428" y="145943"/>
                      </a:lnTo>
                      <a:lnTo>
                        <a:pt x="143457" y="356400"/>
                      </a:lnTo>
                      <a:lnTo>
                        <a:pt x="78143" y="476143"/>
                      </a:lnTo>
                      <a:lnTo>
                        <a:pt x="0" y="511343"/>
                      </a:lnTo>
                      <a:lnTo>
                        <a:pt x="132571" y="490657"/>
                      </a:lnTo>
                      <a:lnTo>
                        <a:pt x="201514" y="403572"/>
                      </a:lnTo>
                      <a:lnTo>
                        <a:pt x="241428" y="225772"/>
                      </a:lnTo>
                      <a:lnTo>
                        <a:pt x="190628" y="98772"/>
                      </a:lnTo>
                      <a:lnTo>
                        <a:pt x="107171" y="15314"/>
                      </a:lnTo>
                      <a:lnTo>
                        <a:pt x="19074" y="0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66157429-2F5D-5848-8E6C-0250E98FF40F}"/>
                    </a:ext>
                  </a:extLst>
                </p:cNvPr>
                <p:cNvSpPr/>
                <p:nvPr/>
              </p:nvSpPr>
              <p:spPr>
                <a:xfrm>
                  <a:off x="2699385" y="2972891"/>
                  <a:ext cx="423091" cy="52040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  <p:sp>
            <p:nvSpPr>
              <p:cNvPr id="286" name="Freeform 285">
                <a:extLst>
                  <a:ext uri="{FF2B5EF4-FFF2-40B4-BE49-F238E27FC236}">
                    <a16:creationId xmlns:a16="http://schemas.microsoft.com/office/drawing/2014/main" id="{EB338996-13DF-5640-A5FD-B2DB4C188708}"/>
                  </a:ext>
                </a:extLst>
              </p:cNvPr>
              <p:cNvSpPr/>
              <p:nvPr/>
            </p:nvSpPr>
            <p:spPr>
              <a:xfrm rot="21367523" flipH="1">
                <a:off x="5675609" y="8827865"/>
                <a:ext cx="827046" cy="1605053"/>
              </a:xfrm>
              <a:custGeom>
                <a:avLst/>
                <a:gdLst>
                  <a:gd name="connsiteX0" fmla="*/ 660173 w 660173"/>
                  <a:gd name="connsiteY0" fmla="*/ 1250637 h 1250637"/>
                  <a:gd name="connsiteX1" fmla="*/ 602766 w 660173"/>
                  <a:gd name="connsiteY1" fmla="*/ 537159 h 1250637"/>
                  <a:gd name="connsiteX2" fmla="*/ 651972 w 660173"/>
                  <a:gd name="connsiteY2" fmla="*/ 28703 h 1250637"/>
                  <a:gd name="connsiteX3" fmla="*/ 516657 w 660173"/>
                  <a:gd name="connsiteY3" fmla="*/ 118913 h 1250637"/>
                  <a:gd name="connsiteX4" fmla="*/ 356739 w 660173"/>
                  <a:gd name="connsiteY4" fmla="*/ 118913 h 1250637"/>
                  <a:gd name="connsiteX5" fmla="*/ 164018 w 660173"/>
                  <a:gd name="connsiteY5" fmla="*/ 86109 h 1250637"/>
                  <a:gd name="connsiteX6" fmla="*/ 65608 w 660173"/>
                  <a:gd name="connsiteY6" fmla="*/ 0 h 1250637"/>
                  <a:gd name="connsiteX7" fmla="*/ 0 w 660173"/>
                  <a:gd name="connsiteY7" fmla="*/ 451049 h 1250637"/>
                  <a:gd name="connsiteX8" fmla="*/ 41005 w 660173"/>
                  <a:gd name="connsiteY8" fmla="*/ 1115322 h 1250637"/>
                  <a:gd name="connsiteX9" fmla="*/ 65608 w 660173"/>
                  <a:gd name="connsiteY9" fmla="*/ 1185029 h 1250637"/>
                  <a:gd name="connsiteX10" fmla="*/ 660173 w 660173"/>
                  <a:gd name="connsiteY10" fmla="*/ 1250637 h 1250637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47919 w 666006"/>
                  <a:gd name="connsiteY2" fmla="*/ 33345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47919 w 666006"/>
                  <a:gd name="connsiteY2" fmla="*/ 33345 h 1298932"/>
                  <a:gd name="connsiteX3" fmla="*/ 494333 w 666006"/>
                  <a:gd name="connsiteY3" fmla="*/ 11169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76163 w 666006"/>
                  <a:gd name="connsiteY1" fmla="*/ 595733 h 1298932"/>
                  <a:gd name="connsiteX2" fmla="*/ 647919 w 666006"/>
                  <a:gd name="connsiteY2" fmla="*/ 33345 h 1298932"/>
                  <a:gd name="connsiteX3" fmla="*/ 494333 w 666006"/>
                  <a:gd name="connsiteY3" fmla="*/ 111691 h 1298932"/>
                  <a:gd name="connsiteX4" fmla="*/ 356739 w 666006"/>
                  <a:gd name="connsiteY4" fmla="*/ 118913 h 1298932"/>
                  <a:gd name="connsiteX5" fmla="*/ 178531 w 666006"/>
                  <a:gd name="connsiteY5" fmla="*/ 106962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2523 h 1292523"/>
                  <a:gd name="connsiteX1" fmla="*/ 576163 w 666006"/>
                  <a:gd name="connsiteY1" fmla="*/ 589324 h 1292523"/>
                  <a:gd name="connsiteX2" fmla="*/ 647919 w 666006"/>
                  <a:gd name="connsiteY2" fmla="*/ 26936 h 1292523"/>
                  <a:gd name="connsiteX3" fmla="*/ 494333 w 666006"/>
                  <a:gd name="connsiteY3" fmla="*/ 105282 h 1292523"/>
                  <a:gd name="connsiteX4" fmla="*/ 356739 w 666006"/>
                  <a:gd name="connsiteY4" fmla="*/ 112504 h 1292523"/>
                  <a:gd name="connsiteX5" fmla="*/ 178531 w 666006"/>
                  <a:gd name="connsiteY5" fmla="*/ 100553 h 1292523"/>
                  <a:gd name="connsiteX6" fmla="*/ 35473 w 666006"/>
                  <a:gd name="connsiteY6" fmla="*/ 0 h 1292523"/>
                  <a:gd name="connsiteX7" fmla="*/ 0 w 666006"/>
                  <a:gd name="connsiteY7" fmla="*/ 444640 h 1292523"/>
                  <a:gd name="connsiteX8" fmla="*/ 41005 w 666006"/>
                  <a:gd name="connsiteY8" fmla="*/ 1108913 h 1292523"/>
                  <a:gd name="connsiteX9" fmla="*/ 46624 w 666006"/>
                  <a:gd name="connsiteY9" fmla="*/ 1238846 h 1292523"/>
                  <a:gd name="connsiteX10" fmla="*/ 666006 w 666006"/>
                  <a:gd name="connsiteY10" fmla="*/ 1292523 h 12925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66006" h="1292523">
                    <a:moveTo>
                      <a:pt x="666006" y="1292523"/>
                    </a:moveTo>
                    <a:cubicBezTo>
                      <a:pt x="636058" y="1058123"/>
                      <a:pt x="593363" y="828955"/>
                      <a:pt x="576163" y="589324"/>
                    </a:cubicBezTo>
                    <a:lnTo>
                      <a:pt x="647919" y="26936"/>
                    </a:lnTo>
                    <a:lnTo>
                      <a:pt x="494333" y="105282"/>
                    </a:lnTo>
                    <a:lnTo>
                      <a:pt x="356739" y="112504"/>
                    </a:lnTo>
                    <a:lnTo>
                      <a:pt x="178531" y="100553"/>
                    </a:lnTo>
                    <a:lnTo>
                      <a:pt x="35473" y="0"/>
                    </a:lnTo>
                    <a:lnTo>
                      <a:pt x="0" y="444640"/>
                    </a:lnTo>
                    <a:lnTo>
                      <a:pt x="41005" y="1108913"/>
                    </a:lnTo>
                    <a:lnTo>
                      <a:pt x="46624" y="1238846"/>
                    </a:lnTo>
                    <a:cubicBezTo>
                      <a:pt x="248444" y="1263886"/>
                      <a:pt x="246148" y="1264310"/>
                      <a:pt x="666006" y="1292523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87" name="Freeform 286">
                <a:extLst>
                  <a:ext uri="{FF2B5EF4-FFF2-40B4-BE49-F238E27FC236}">
                    <a16:creationId xmlns:a16="http://schemas.microsoft.com/office/drawing/2014/main" id="{025F3E28-F511-8648-A1A3-A990A7FC5C9B}"/>
                  </a:ext>
                </a:extLst>
              </p:cNvPr>
              <p:cNvSpPr/>
              <p:nvPr/>
            </p:nvSpPr>
            <p:spPr>
              <a:xfrm rot="21367523">
                <a:off x="5714037" y="8836857"/>
                <a:ext cx="815534" cy="1545317"/>
              </a:xfrm>
              <a:custGeom>
                <a:avLst/>
                <a:gdLst>
                  <a:gd name="connsiteX0" fmla="*/ 181583 w 525293"/>
                  <a:gd name="connsiteY0" fmla="*/ 136187 h 1212715"/>
                  <a:gd name="connsiteX1" fmla="*/ 330740 w 525293"/>
                  <a:gd name="connsiteY1" fmla="*/ 90791 h 1212715"/>
                  <a:gd name="connsiteX2" fmla="*/ 473412 w 525293"/>
                  <a:gd name="connsiteY2" fmla="*/ 0 h 1212715"/>
                  <a:gd name="connsiteX3" fmla="*/ 512323 w 525293"/>
                  <a:gd name="connsiteY3" fmla="*/ 239949 h 1212715"/>
                  <a:gd name="connsiteX4" fmla="*/ 525293 w 525293"/>
                  <a:gd name="connsiteY4" fmla="*/ 518808 h 1212715"/>
                  <a:gd name="connsiteX5" fmla="*/ 466927 w 525293"/>
                  <a:gd name="connsiteY5" fmla="*/ 1199745 h 1212715"/>
                  <a:gd name="connsiteX6" fmla="*/ 382621 w 525293"/>
                  <a:gd name="connsiteY6" fmla="*/ 1212715 h 1212715"/>
                  <a:gd name="connsiteX7" fmla="*/ 363166 w 525293"/>
                  <a:gd name="connsiteY7" fmla="*/ 492868 h 1212715"/>
                  <a:gd name="connsiteX8" fmla="*/ 220493 w 525293"/>
                  <a:gd name="connsiteY8" fmla="*/ 220494 h 1212715"/>
                  <a:gd name="connsiteX9" fmla="*/ 0 w 525293"/>
                  <a:gd name="connsiteY9" fmla="*/ 103762 h 1212715"/>
                  <a:gd name="connsiteX10" fmla="*/ 181583 w 525293"/>
                  <a:gd name="connsiteY10" fmla="*/ 136187 h 121271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66927 w 525293"/>
                  <a:gd name="connsiteY5" fmla="*/ 1199745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81583 w 525293"/>
                  <a:gd name="connsiteY0" fmla="*/ 136187 h 1273765"/>
                  <a:gd name="connsiteX1" fmla="*/ 337374 w 525293"/>
                  <a:gd name="connsiteY1" fmla="*/ 121809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93463 w 525293"/>
                  <a:gd name="connsiteY0" fmla="*/ 147687 h 1273765"/>
                  <a:gd name="connsiteX1" fmla="*/ 337374 w 525293"/>
                  <a:gd name="connsiteY1" fmla="*/ 121809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93463 w 525293"/>
                  <a:gd name="connsiteY10" fmla="*/ 147687 h 1273765"/>
                  <a:gd name="connsiteX0" fmla="*/ 93463 w 525293"/>
                  <a:gd name="connsiteY0" fmla="*/ 147687 h 1273765"/>
                  <a:gd name="connsiteX1" fmla="*/ 338257 w 525293"/>
                  <a:gd name="connsiteY1" fmla="*/ 108767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93463 w 525293"/>
                  <a:gd name="connsiteY10" fmla="*/ 147687 h 1273765"/>
                  <a:gd name="connsiteX0" fmla="*/ 93463 w 525293"/>
                  <a:gd name="connsiteY0" fmla="*/ 118341 h 1244419"/>
                  <a:gd name="connsiteX1" fmla="*/ 338257 w 525293"/>
                  <a:gd name="connsiteY1" fmla="*/ 79421 h 1244419"/>
                  <a:gd name="connsiteX2" fmla="*/ 465998 w 525293"/>
                  <a:gd name="connsiteY2" fmla="*/ 0 h 1244419"/>
                  <a:gd name="connsiteX3" fmla="*/ 512323 w 525293"/>
                  <a:gd name="connsiteY3" fmla="*/ 210603 h 1244419"/>
                  <a:gd name="connsiteX4" fmla="*/ 525293 w 525293"/>
                  <a:gd name="connsiteY4" fmla="*/ 489462 h 1244419"/>
                  <a:gd name="connsiteX5" fmla="*/ 457851 w 525293"/>
                  <a:gd name="connsiteY5" fmla="*/ 1228725 h 1244419"/>
                  <a:gd name="connsiteX6" fmla="*/ 375923 w 525293"/>
                  <a:gd name="connsiteY6" fmla="*/ 1244419 h 1244419"/>
                  <a:gd name="connsiteX7" fmla="*/ 363166 w 525293"/>
                  <a:gd name="connsiteY7" fmla="*/ 463522 h 1244419"/>
                  <a:gd name="connsiteX8" fmla="*/ 220493 w 525293"/>
                  <a:gd name="connsiteY8" fmla="*/ 191148 h 1244419"/>
                  <a:gd name="connsiteX9" fmla="*/ 0 w 525293"/>
                  <a:gd name="connsiteY9" fmla="*/ 74416 h 1244419"/>
                  <a:gd name="connsiteX10" fmla="*/ 93463 w 525293"/>
                  <a:gd name="connsiteY10" fmla="*/ 118341 h 1244419"/>
                  <a:gd name="connsiteX0" fmla="*/ 93463 w 525293"/>
                  <a:gd name="connsiteY0" fmla="*/ 118341 h 1244419"/>
                  <a:gd name="connsiteX1" fmla="*/ 315053 w 525293"/>
                  <a:gd name="connsiteY1" fmla="*/ 53601 h 1244419"/>
                  <a:gd name="connsiteX2" fmla="*/ 465998 w 525293"/>
                  <a:gd name="connsiteY2" fmla="*/ 0 h 1244419"/>
                  <a:gd name="connsiteX3" fmla="*/ 512323 w 525293"/>
                  <a:gd name="connsiteY3" fmla="*/ 210603 h 1244419"/>
                  <a:gd name="connsiteX4" fmla="*/ 525293 w 525293"/>
                  <a:gd name="connsiteY4" fmla="*/ 489462 h 1244419"/>
                  <a:gd name="connsiteX5" fmla="*/ 457851 w 525293"/>
                  <a:gd name="connsiteY5" fmla="*/ 1228725 h 1244419"/>
                  <a:gd name="connsiteX6" fmla="*/ 375923 w 525293"/>
                  <a:gd name="connsiteY6" fmla="*/ 1244419 h 1244419"/>
                  <a:gd name="connsiteX7" fmla="*/ 363166 w 525293"/>
                  <a:gd name="connsiteY7" fmla="*/ 463522 h 1244419"/>
                  <a:gd name="connsiteX8" fmla="*/ 220493 w 525293"/>
                  <a:gd name="connsiteY8" fmla="*/ 191148 h 1244419"/>
                  <a:gd name="connsiteX9" fmla="*/ 0 w 525293"/>
                  <a:gd name="connsiteY9" fmla="*/ 74416 h 1244419"/>
                  <a:gd name="connsiteX10" fmla="*/ 93463 w 525293"/>
                  <a:gd name="connsiteY10" fmla="*/ 118341 h 1244419"/>
                  <a:gd name="connsiteX0" fmla="*/ 163072 w 525293"/>
                  <a:gd name="connsiteY0" fmla="*/ 78335 h 1244419"/>
                  <a:gd name="connsiteX1" fmla="*/ 315053 w 525293"/>
                  <a:gd name="connsiteY1" fmla="*/ 53601 h 1244419"/>
                  <a:gd name="connsiteX2" fmla="*/ 465998 w 525293"/>
                  <a:gd name="connsiteY2" fmla="*/ 0 h 1244419"/>
                  <a:gd name="connsiteX3" fmla="*/ 512323 w 525293"/>
                  <a:gd name="connsiteY3" fmla="*/ 210603 h 1244419"/>
                  <a:gd name="connsiteX4" fmla="*/ 525293 w 525293"/>
                  <a:gd name="connsiteY4" fmla="*/ 489462 h 1244419"/>
                  <a:gd name="connsiteX5" fmla="*/ 457851 w 525293"/>
                  <a:gd name="connsiteY5" fmla="*/ 1228725 h 1244419"/>
                  <a:gd name="connsiteX6" fmla="*/ 375923 w 525293"/>
                  <a:gd name="connsiteY6" fmla="*/ 1244419 h 1244419"/>
                  <a:gd name="connsiteX7" fmla="*/ 363166 w 525293"/>
                  <a:gd name="connsiteY7" fmla="*/ 463522 h 1244419"/>
                  <a:gd name="connsiteX8" fmla="*/ 220493 w 525293"/>
                  <a:gd name="connsiteY8" fmla="*/ 191148 h 1244419"/>
                  <a:gd name="connsiteX9" fmla="*/ 0 w 525293"/>
                  <a:gd name="connsiteY9" fmla="*/ 74416 h 1244419"/>
                  <a:gd name="connsiteX10" fmla="*/ 163072 w 525293"/>
                  <a:gd name="connsiteY10" fmla="*/ 78335 h 1244419"/>
                  <a:gd name="connsiteX0" fmla="*/ 294514 w 656735"/>
                  <a:gd name="connsiteY0" fmla="*/ 78335 h 1244419"/>
                  <a:gd name="connsiteX1" fmla="*/ 446495 w 656735"/>
                  <a:gd name="connsiteY1" fmla="*/ 53601 h 1244419"/>
                  <a:gd name="connsiteX2" fmla="*/ 597440 w 656735"/>
                  <a:gd name="connsiteY2" fmla="*/ 0 h 1244419"/>
                  <a:gd name="connsiteX3" fmla="*/ 643765 w 656735"/>
                  <a:gd name="connsiteY3" fmla="*/ 210603 h 1244419"/>
                  <a:gd name="connsiteX4" fmla="*/ 656735 w 656735"/>
                  <a:gd name="connsiteY4" fmla="*/ 489462 h 1244419"/>
                  <a:gd name="connsiteX5" fmla="*/ 589293 w 656735"/>
                  <a:gd name="connsiteY5" fmla="*/ 1228725 h 1244419"/>
                  <a:gd name="connsiteX6" fmla="*/ 507365 w 656735"/>
                  <a:gd name="connsiteY6" fmla="*/ 1244419 h 1244419"/>
                  <a:gd name="connsiteX7" fmla="*/ 494608 w 656735"/>
                  <a:gd name="connsiteY7" fmla="*/ 463522 h 1244419"/>
                  <a:gd name="connsiteX8" fmla="*/ 351935 w 656735"/>
                  <a:gd name="connsiteY8" fmla="*/ 191148 h 1244419"/>
                  <a:gd name="connsiteX9" fmla="*/ 0 w 656735"/>
                  <a:gd name="connsiteY9" fmla="*/ 30286 h 1244419"/>
                  <a:gd name="connsiteX10" fmla="*/ 294514 w 656735"/>
                  <a:gd name="connsiteY10" fmla="*/ 78335 h 12444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56735" h="1244419">
                    <a:moveTo>
                      <a:pt x="294514" y="78335"/>
                    </a:moveTo>
                    <a:lnTo>
                      <a:pt x="446495" y="53601"/>
                    </a:lnTo>
                    <a:lnTo>
                      <a:pt x="597440" y="0"/>
                    </a:lnTo>
                    <a:lnTo>
                      <a:pt x="643765" y="210603"/>
                    </a:lnTo>
                    <a:lnTo>
                      <a:pt x="656735" y="489462"/>
                    </a:lnTo>
                    <a:lnTo>
                      <a:pt x="589293" y="1228725"/>
                    </a:lnTo>
                    <a:lnTo>
                      <a:pt x="507365" y="1244419"/>
                    </a:lnTo>
                    <a:lnTo>
                      <a:pt x="494608" y="463522"/>
                    </a:lnTo>
                    <a:lnTo>
                      <a:pt x="351935" y="191148"/>
                    </a:lnTo>
                    <a:lnTo>
                      <a:pt x="0" y="30286"/>
                    </a:lnTo>
                    <a:lnTo>
                      <a:pt x="294514" y="7833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88" name="Freeform 287">
                <a:extLst>
                  <a:ext uri="{FF2B5EF4-FFF2-40B4-BE49-F238E27FC236}">
                    <a16:creationId xmlns:a16="http://schemas.microsoft.com/office/drawing/2014/main" id="{69688A55-6F39-8040-961B-2303EA45C807}"/>
                  </a:ext>
                </a:extLst>
              </p:cNvPr>
              <p:cNvSpPr/>
              <p:nvPr/>
            </p:nvSpPr>
            <p:spPr>
              <a:xfrm rot="21367523" flipH="1">
                <a:off x="5676990" y="8875082"/>
                <a:ext cx="104023" cy="1601722"/>
              </a:xfrm>
              <a:custGeom>
                <a:avLst/>
                <a:gdLst>
                  <a:gd name="connsiteX0" fmla="*/ 292160 w 317856"/>
                  <a:gd name="connsiteY0" fmla="*/ 0 h 2100270"/>
                  <a:gd name="connsiteX1" fmla="*/ 60 w 317856"/>
                  <a:gd name="connsiteY1" fmla="*/ 1079500 h 2100270"/>
                  <a:gd name="connsiteX2" fmla="*/ 266760 w 317856"/>
                  <a:gd name="connsiteY2" fmla="*/ 1993900 h 2100270"/>
                  <a:gd name="connsiteX3" fmla="*/ 317560 w 317856"/>
                  <a:gd name="connsiteY3" fmla="*/ 2044700 h 2100270"/>
                  <a:gd name="connsiteX0" fmla="*/ 292160 w 292158"/>
                  <a:gd name="connsiteY0" fmla="*/ 0 h 1993899"/>
                  <a:gd name="connsiteX1" fmla="*/ 60 w 292158"/>
                  <a:gd name="connsiteY1" fmla="*/ 1079500 h 1993899"/>
                  <a:gd name="connsiteX2" fmla="*/ 266760 w 292158"/>
                  <a:gd name="connsiteY2" fmla="*/ 1993900 h 1993899"/>
                  <a:gd name="connsiteX0" fmla="*/ 294096 w 428594"/>
                  <a:gd name="connsiteY0" fmla="*/ 0 h 2200105"/>
                  <a:gd name="connsiteX1" fmla="*/ 1996 w 428594"/>
                  <a:gd name="connsiteY1" fmla="*/ 1079500 h 2200105"/>
                  <a:gd name="connsiteX2" fmla="*/ 428592 w 428594"/>
                  <a:gd name="connsiteY2" fmla="*/ 2200105 h 2200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594" h="2200105">
                    <a:moveTo>
                      <a:pt x="294096" y="0"/>
                    </a:moveTo>
                    <a:cubicBezTo>
                      <a:pt x="150162" y="373591"/>
                      <a:pt x="-20420" y="712816"/>
                      <a:pt x="1996" y="1079500"/>
                    </a:cubicBezTo>
                    <a:cubicBezTo>
                      <a:pt x="24412" y="1446184"/>
                      <a:pt x="375675" y="2039238"/>
                      <a:pt x="428592" y="2200105"/>
                    </a:cubicBez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89" name="Freeform 288">
                <a:extLst>
                  <a:ext uri="{FF2B5EF4-FFF2-40B4-BE49-F238E27FC236}">
                    <a16:creationId xmlns:a16="http://schemas.microsoft.com/office/drawing/2014/main" id="{0C2CFFD4-336E-D648-ACBF-BBD5DC7F43B2}"/>
                  </a:ext>
                </a:extLst>
              </p:cNvPr>
              <p:cNvSpPr/>
              <p:nvPr/>
            </p:nvSpPr>
            <p:spPr>
              <a:xfrm rot="21367523" flipH="1">
                <a:off x="6440749" y="8810279"/>
                <a:ext cx="78577" cy="1555786"/>
              </a:xfrm>
              <a:custGeom>
                <a:avLst/>
                <a:gdLst>
                  <a:gd name="connsiteX0" fmla="*/ 203474 w 241574"/>
                  <a:gd name="connsiteY0" fmla="*/ 0 h 2057400"/>
                  <a:gd name="connsiteX1" fmla="*/ 274 w 241574"/>
                  <a:gd name="connsiteY1" fmla="*/ 863600 h 2057400"/>
                  <a:gd name="connsiteX2" fmla="*/ 241574 w 241574"/>
                  <a:gd name="connsiteY2" fmla="*/ 2057400 h 2057400"/>
                  <a:gd name="connsiteX0" fmla="*/ 195975 w 241596"/>
                  <a:gd name="connsiteY0" fmla="*/ 0 h 2039514"/>
                  <a:gd name="connsiteX1" fmla="*/ 296 w 241596"/>
                  <a:gd name="connsiteY1" fmla="*/ 845714 h 2039514"/>
                  <a:gd name="connsiteX2" fmla="*/ 241596 w 241596"/>
                  <a:gd name="connsiteY2" fmla="*/ 2039514 h 2039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1596" h="2039514">
                    <a:moveTo>
                      <a:pt x="195975" y="0"/>
                    </a:moveTo>
                    <a:cubicBezTo>
                      <a:pt x="91200" y="260350"/>
                      <a:pt x="-6054" y="502814"/>
                      <a:pt x="296" y="845714"/>
                    </a:cubicBezTo>
                    <a:cubicBezTo>
                      <a:pt x="6646" y="1188614"/>
                      <a:pt x="241596" y="2039514"/>
                      <a:pt x="241596" y="2039514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90" name="Freeform 289">
                <a:extLst>
                  <a:ext uri="{FF2B5EF4-FFF2-40B4-BE49-F238E27FC236}">
                    <a16:creationId xmlns:a16="http://schemas.microsoft.com/office/drawing/2014/main" id="{3923093D-89E9-CA41-8808-D846A59DB5E0}"/>
                  </a:ext>
                </a:extLst>
              </p:cNvPr>
              <p:cNvSpPr/>
              <p:nvPr/>
            </p:nvSpPr>
            <p:spPr>
              <a:xfrm rot="21367523">
                <a:off x="5646223" y="8843682"/>
                <a:ext cx="754904" cy="92488"/>
              </a:xfrm>
              <a:custGeom>
                <a:avLst/>
                <a:gdLst>
                  <a:gd name="connsiteX0" fmla="*/ 0 w 606340"/>
                  <a:gd name="connsiteY0" fmla="*/ 9779 h 122280"/>
                  <a:gd name="connsiteX1" fmla="*/ 322729 w 606340"/>
                  <a:gd name="connsiteY1" fmla="*/ 122246 h 122280"/>
                  <a:gd name="connsiteX2" fmla="*/ 606340 w 606340"/>
                  <a:gd name="connsiteY2" fmla="*/ 0 h 122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6340" h="122280">
                    <a:moveTo>
                      <a:pt x="0" y="9779"/>
                    </a:moveTo>
                    <a:cubicBezTo>
                      <a:pt x="110836" y="66827"/>
                      <a:pt x="221672" y="123876"/>
                      <a:pt x="322729" y="122246"/>
                    </a:cubicBezTo>
                    <a:cubicBezTo>
                      <a:pt x="423786" y="120616"/>
                      <a:pt x="554997" y="30154"/>
                      <a:pt x="606340" y="0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91" name="Freeform 290">
                <a:extLst>
                  <a:ext uri="{FF2B5EF4-FFF2-40B4-BE49-F238E27FC236}">
                    <a16:creationId xmlns:a16="http://schemas.microsoft.com/office/drawing/2014/main" id="{D1ABF4AA-3C00-6548-86B2-3A1203E2B325}"/>
                  </a:ext>
                </a:extLst>
              </p:cNvPr>
              <p:cNvSpPr/>
              <p:nvPr/>
            </p:nvSpPr>
            <p:spPr>
              <a:xfrm>
                <a:off x="6393016" y="8797171"/>
                <a:ext cx="214994" cy="751876"/>
              </a:xfrm>
              <a:custGeom>
                <a:avLst/>
                <a:gdLst>
                  <a:gd name="connsiteX0" fmla="*/ 0 w 118989"/>
                  <a:gd name="connsiteY0" fmla="*/ 0 h 372177"/>
                  <a:gd name="connsiteX1" fmla="*/ 118711 w 118989"/>
                  <a:gd name="connsiteY1" fmla="*/ 221381 h 372177"/>
                  <a:gd name="connsiteX2" fmla="*/ 35292 w 118989"/>
                  <a:gd name="connsiteY2" fmla="*/ 372177 h 372177"/>
                  <a:gd name="connsiteX0" fmla="*/ 0 w 148432"/>
                  <a:gd name="connsiteY0" fmla="*/ 0 h 372177"/>
                  <a:gd name="connsiteX1" fmla="*/ 147586 w 148432"/>
                  <a:gd name="connsiteY1" fmla="*/ 221381 h 372177"/>
                  <a:gd name="connsiteX2" fmla="*/ 64167 w 148432"/>
                  <a:gd name="connsiteY2" fmla="*/ 372177 h 372177"/>
                  <a:gd name="connsiteX0" fmla="*/ 0 w 138589"/>
                  <a:gd name="connsiteY0" fmla="*/ 0 h 356135"/>
                  <a:gd name="connsiteX1" fmla="*/ 137961 w 138589"/>
                  <a:gd name="connsiteY1" fmla="*/ 205339 h 356135"/>
                  <a:gd name="connsiteX2" fmla="*/ 54542 w 138589"/>
                  <a:gd name="connsiteY2" fmla="*/ 356135 h 356135"/>
                  <a:gd name="connsiteX0" fmla="*/ 0 w 138656"/>
                  <a:gd name="connsiteY0" fmla="*/ 0 h 342803"/>
                  <a:gd name="connsiteX1" fmla="*/ 137961 w 138656"/>
                  <a:gd name="connsiteY1" fmla="*/ 205339 h 342803"/>
                  <a:gd name="connsiteX2" fmla="*/ 64065 w 138656"/>
                  <a:gd name="connsiteY2" fmla="*/ 342803 h 342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656" h="342803">
                    <a:moveTo>
                      <a:pt x="0" y="0"/>
                    </a:moveTo>
                    <a:cubicBezTo>
                      <a:pt x="56414" y="79676"/>
                      <a:pt x="128871" y="145983"/>
                      <a:pt x="137961" y="205339"/>
                    </a:cubicBezTo>
                    <a:cubicBezTo>
                      <a:pt x="147051" y="264695"/>
                      <a:pt x="64065" y="342803"/>
                      <a:pt x="64065" y="342803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572B2352-B633-C644-982D-A84496806C50}"/>
                </a:ext>
              </a:extLst>
            </p:cNvPr>
            <p:cNvGrpSpPr/>
            <p:nvPr/>
          </p:nvGrpSpPr>
          <p:grpSpPr>
            <a:xfrm rot="276360">
              <a:off x="2614309" y="5891136"/>
              <a:ext cx="480089" cy="579347"/>
              <a:chOff x="2699384" y="2971631"/>
              <a:chExt cx="432299" cy="521671"/>
            </a:xfrm>
          </p:grpSpPr>
          <p:sp>
            <p:nvSpPr>
              <p:cNvPr id="282" name="Oval 281">
                <a:extLst>
                  <a:ext uri="{FF2B5EF4-FFF2-40B4-BE49-F238E27FC236}">
                    <a16:creationId xmlns:a16="http://schemas.microsoft.com/office/drawing/2014/main" id="{8180B684-DBEF-0848-B00B-E06C0B1FF642}"/>
                  </a:ext>
                </a:extLst>
              </p:cNvPr>
              <p:cNvSpPr/>
              <p:nvPr/>
            </p:nvSpPr>
            <p:spPr>
              <a:xfrm>
                <a:off x="2707045" y="2971631"/>
                <a:ext cx="423091" cy="520408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83" name="Freeform 282">
                <a:extLst>
                  <a:ext uri="{FF2B5EF4-FFF2-40B4-BE49-F238E27FC236}">
                    <a16:creationId xmlns:a16="http://schemas.microsoft.com/office/drawing/2014/main" id="{D1D4A899-6649-6244-A2B0-4A686F7E5A90}"/>
                  </a:ext>
                </a:extLst>
              </p:cNvPr>
              <p:cNvSpPr/>
              <p:nvPr/>
            </p:nvSpPr>
            <p:spPr>
              <a:xfrm>
                <a:off x="2890255" y="2979352"/>
                <a:ext cx="241428" cy="511343"/>
              </a:xfrm>
              <a:custGeom>
                <a:avLst/>
                <a:gdLst>
                  <a:gd name="connsiteX0" fmla="*/ 21772 w 243114"/>
                  <a:gd name="connsiteY0" fmla="*/ 0 h 489857"/>
                  <a:gd name="connsiteX1" fmla="*/ 116114 w 243114"/>
                  <a:gd name="connsiteY1" fmla="*/ 137886 h 489857"/>
                  <a:gd name="connsiteX2" fmla="*/ 145143 w 243114"/>
                  <a:gd name="connsiteY2" fmla="*/ 348343 h 489857"/>
                  <a:gd name="connsiteX3" fmla="*/ 79829 w 243114"/>
                  <a:gd name="connsiteY3" fmla="*/ 468086 h 489857"/>
                  <a:gd name="connsiteX4" fmla="*/ 0 w 243114"/>
                  <a:gd name="connsiteY4" fmla="*/ 489857 h 489857"/>
                  <a:gd name="connsiteX5" fmla="*/ 134257 w 243114"/>
                  <a:gd name="connsiteY5" fmla="*/ 482600 h 489857"/>
                  <a:gd name="connsiteX6" fmla="*/ 203200 w 243114"/>
                  <a:gd name="connsiteY6" fmla="*/ 395515 h 489857"/>
                  <a:gd name="connsiteX7" fmla="*/ 243114 w 243114"/>
                  <a:gd name="connsiteY7" fmla="*/ 217715 h 489857"/>
                  <a:gd name="connsiteX8" fmla="*/ 192314 w 243114"/>
                  <a:gd name="connsiteY8" fmla="*/ 90715 h 489857"/>
                  <a:gd name="connsiteX9" fmla="*/ 108857 w 243114"/>
                  <a:gd name="connsiteY9" fmla="*/ 7257 h 489857"/>
                  <a:gd name="connsiteX10" fmla="*/ 21772 w 243114"/>
                  <a:gd name="connsiteY10" fmla="*/ 0 h 489857"/>
                  <a:gd name="connsiteX0" fmla="*/ 20086 w 241428"/>
                  <a:gd name="connsiteY0" fmla="*/ 0 h 503286"/>
                  <a:gd name="connsiteX1" fmla="*/ 114428 w 241428"/>
                  <a:gd name="connsiteY1" fmla="*/ 137886 h 503286"/>
                  <a:gd name="connsiteX2" fmla="*/ 143457 w 241428"/>
                  <a:gd name="connsiteY2" fmla="*/ 348343 h 503286"/>
                  <a:gd name="connsiteX3" fmla="*/ 78143 w 241428"/>
                  <a:gd name="connsiteY3" fmla="*/ 468086 h 503286"/>
                  <a:gd name="connsiteX4" fmla="*/ 0 w 241428"/>
                  <a:gd name="connsiteY4" fmla="*/ 503286 h 503286"/>
                  <a:gd name="connsiteX5" fmla="*/ 132571 w 241428"/>
                  <a:gd name="connsiteY5" fmla="*/ 482600 h 503286"/>
                  <a:gd name="connsiteX6" fmla="*/ 201514 w 241428"/>
                  <a:gd name="connsiteY6" fmla="*/ 395515 h 503286"/>
                  <a:gd name="connsiteX7" fmla="*/ 241428 w 241428"/>
                  <a:gd name="connsiteY7" fmla="*/ 217715 h 503286"/>
                  <a:gd name="connsiteX8" fmla="*/ 190628 w 241428"/>
                  <a:gd name="connsiteY8" fmla="*/ 90715 h 503286"/>
                  <a:gd name="connsiteX9" fmla="*/ 107171 w 241428"/>
                  <a:gd name="connsiteY9" fmla="*/ 7257 h 503286"/>
                  <a:gd name="connsiteX10" fmla="*/ 20086 w 241428"/>
                  <a:gd name="connsiteY10" fmla="*/ 0 h 503286"/>
                  <a:gd name="connsiteX0" fmla="*/ 8631 w 241428"/>
                  <a:gd name="connsiteY0" fmla="*/ 0 h 572786"/>
                  <a:gd name="connsiteX1" fmla="*/ 114428 w 241428"/>
                  <a:gd name="connsiteY1" fmla="*/ 207386 h 572786"/>
                  <a:gd name="connsiteX2" fmla="*/ 143457 w 241428"/>
                  <a:gd name="connsiteY2" fmla="*/ 417843 h 572786"/>
                  <a:gd name="connsiteX3" fmla="*/ 78143 w 241428"/>
                  <a:gd name="connsiteY3" fmla="*/ 537586 h 572786"/>
                  <a:gd name="connsiteX4" fmla="*/ 0 w 241428"/>
                  <a:gd name="connsiteY4" fmla="*/ 572786 h 572786"/>
                  <a:gd name="connsiteX5" fmla="*/ 132571 w 241428"/>
                  <a:gd name="connsiteY5" fmla="*/ 552100 h 572786"/>
                  <a:gd name="connsiteX6" fmla="*/ 201514 w 241428"/>
                  <a:gd name="connsiteY6" fmla="*/ 465015 h 572786"/>
                  <a:gd name="connsiteX7" fmla="*/ 241428 w 241428"/>
                  <a:gd name="connsiteY7" fmla="*/ 287215 h 572786"/>
                  <a:gd name="connsiteX8" fmla="*/ 190628 w 241428"/>
                  <a:gd name="connsiteY8" fmla="*/ 160215 h 572786"/>
                  <a:gd name="connsiteX9" fmla="*/ 107171 w 241428"/>
                  <a:gd name="connsiteY9" fmla="*/ 76757 h 572786"/>
                  <a:gd name="connsiteX10" fmla="*/ 8631 w 241428"/>
                  <a:gd name="connsiteY10" fmla="*/ 0 h 572786"/>
                  <a:gd name="connsiteX0" fmla="*/ 19074 w 241428"/>
                  <a:gd name="connsiteY0" fmla="*/ 0 h 511343"/>
                  <a:gd name="connsiteX1" fmla="*/ 114428 w 241428"/>
                  <a:gd name="connsiteY1" fmla="*/ 145943 h 511343"/>
                  <a:gd name="connsiteX2" fmla="*/ 143457 w 241428"/>
                  <a:gd name="connsiteY2" fmla="*/ 356400 h 511343"/>
                  <a:gd name="connsiteX3" fmla="*/ 78143 w 241428"/>
                  <a:gd name="connsiteY3" fmla="*/ 476143 h 511343"/>
                  <a:gd name="connsiteX4" fmla="*/ 0 w 241428"/>
                  <a:gd name="connsiteY4" fmla="*/ 511343 h 511343"/>
                  <a:gd name="connsiteX5" fmla="*/ 132571 w 241428"/>
                  <a:gd name="connsiteY5" fmla="*/ 490657 h 511343"/>
                  <a:gd name="connsiteX6" fmla="*/ 201514 w 241428"/>
                  <a:gd name="connsiteY6" fmla="*/ 403572 h 511343"/>
                  <a:gd name="connsiteX7" fmla="*/ 241428 w 241428"/>
                  <a:gd name="connsiteY7" fmla="*/ 225772 h 511343"/>
                  <a:gd name="connsiteX8" fmla="*/ 190628 w 241428"/>
                  <a:gd name="connsiteY8" fmla="*/ 98772 h 511343"/>
                  <a:gd name="connsiteX9" fmla="*/ 107171 w 241428"/>
                  <a:gd name="connsiteY9" fmla="*/ 15314 h 511343"/>
                  <a:gd name="connsiteX10" fmla="*/ 19074 w 241428"/>
                  <a:gd name="connsiteY10" fmla="*/ 0 h 511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41428" h="511343">
                    <a:moveTo>
                      <a:pt x="19074" y="0"/>
                    </a:moveTo>
                    <a:lnTo>
                      <a:pt x="114428" y="145943"/>
                    </a:lnTo>
                    <a:lnTo>
                      <a:pt x="143457" y="356400"/>
                    </a:lnTo>
                    <a:lnTo>
                      <a:pt x="78143" y="476143"/>
                    </a:lnTo>
                    <a:lnTo>
                      <a:pt x="0" y="511343"/>
                    </a:lnTo>
                    <a:lnTo>
                      <a:pt x="132571" y="490657"/>
                    </a:lnTo>
                    <a:lnTo>
                      <a:pt x="201514" y="403572"/>
                    </a:lnTo>
                    <a:lnTo>
                      <a:pt x="241428" y="225772"/>
                    </a:lnTo>
                    <a:lnTo>
                      <a:pt x="190628" y="98772"/>
                    </a:lnTo>
                    <a:lnTo>
                      <a:pt x="107171" y="15314"/>
                    </a:lnTo>
                    <a:lnTo>
                      <a:pt x="19074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84" name="Oval 283">
                <a:extLst>
                  <a:ext uri="{FF2B5EF4-FFF2-40B4-BE49-F238E27FC236}">
                    <a16:creationId xmlns:a16="http://schemas.microsoft.com/office/drawing/2014/main" id="{BDFB0F6E-AEE3-3141-B20A-C894E966089E}"/>
                  </a:ext>
                </a:extLst>
              </p:cNvPr>
              <p:cNvSpPr/>
              <p:nvPr/>
            </p:nvSpPr>
            <p:spPr>
              <a:xfrm>
                <a:off x="2699384" y="2972894"/>
                <a:ext cx="423091" cy="52040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FEDAF2E2-E90D-174F-9F38-AA58F03BE7F8}"/>
                </a:ext>
              </a:extLst>
            </p:cNvPr>
            <p:cNvSpPr/>
            <p:nvPr/>
          </p:nvSpPr>
          <p:spPr>
            <a:xfrm rot="247063" flipH="1">
              <a:off x="2361030" y="6500452"/>
              <a:ext cx="782996" cy="1605053"/>
            </a:xfrm>
            <a:custGeom>
              <a:avLst/>
              <a:gdLst>
                <a:gd name="connsiteX0" fmla="*/ 660173 w 660173"/>
                <a:gd name="connsiteY0" fmla="*/ 1250637 h 1250637"/>
                <a:gd name="connsiteX1" fmla="*/ 602766 w 660173"/>
                <a:gd name="connsiteY1" fmla="*/ 537159 h 1250637"/>
                <a:gd name="connsiteX2" fmla="*/ 651972 w 660173"/>
                <a:gd name="connsiteY2" fmla="*/ 28703 h 1250637"/>
                <a:gd name="connsiteX3" fmla="*/ 516657 w 660173"/>
                <a:gd name="connsiteY3" fmla="*/ 118913 h 1250637"/>
                <a:gd name="connsiteX4" fmla="*/ 356739 w 660173"/>
                <a:gd name="connsiteY4" fmla="*/ 118913 h 1250637"/>
                <a:gd name="connsiteX5" fmla="*/ 164018 w 660173"/>
                <a:gd name="connsiteY5" fmla="*/ 86109 h 1250637"/>
                <a:gd name="connsiteX6" fmla="*/ 65608 w 660173"/>
                <a:gd name="connsiteY6" fmla="*/ 0 h 1250637"/>
                <a:gd name="connsiteX7" fmla="*/ 0 w 660173"/>
                <a:gd name="connsiteY7" fmla="*/ 451049 h 1250637"/>
                <a:gd name="connsiteX8" fmla="*/ 41005 w 660173"/>
                <a:gd name="connsiteY8" fmla="*/ 1115322 h 1250637"/>
                <a:gd name="connsiteX9" fmla="*/ 65608 w 660173"/>
                <a:gd name="connsiteY9" fmla="*/ 1185029 h 1250637"/>
                <a:gd name="connsiteX10" fmla="*/ 660173 w 660173"/>
                <a:gd name="connsiteY10" fmla="*/ 1250637 h 1250637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65608 w 666006"/>
                <a:gd name="connsiteY9" fmla="*/ 1185029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65608 w 666006"/>
                <a:gd name="connsiteY9" fmla="*/ 1185029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8829 w 666006"/>
                <a:gd name="connsiteY9" fmla="*/ 1239980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8829 w 666006"/>
                <a:gd name="connsiteY9" fmla="*/ 1239980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602766 w 666006"/>
                <a:gd name="connsiteY1" fmla="*/ 537159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51972 w 666006"/>
                <a:gd name="connsiteY2" fmla="*/ 28703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47919 w 666006"/>
                <a:gd name="connsiteY2" fmla="*/ 33345 h 1298932"/>
                <a:gd name="connsiteX3" fmla="*/ 516657 w 666006"/>
                <a:gd name="connsiteY3" fmla="*/ 118913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47919 w 666006"/>
                <a:gd name="connsiteY2" fmla="*/ 33345 h 1298932"/>
                <a:gd name="connsiteX3" fmla="*/ 494333 w 666006"/>
                <a:gd name="connsiteY3" fmla="*/ 111691 h 1298932"/>
                <a:gd name="connsiteX4" fmla="*/ 356739 w 666006"/>
                <a:gd name="connsiteY4" fmla="*/ 118913 h 1298932"/>
                <a:gd name="connsiteX5" fmla="*/ 164018 w 666006"/>
                <a:gd name="connsiteY5" fmla="*/ 86109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8932 h 1298932"/>
                <a:gd name="connsiteX1" fmla="*/ 576163 w 666006"/>
                <a:gd name="connsiteY1" fmla="*/ 595733 h 1298932"/>
                <a:gd name="connsiteX2" fmla="*/ 647919 w 666006"/>
                <a:gd name="connsiteY2" fmla="*/ 33345 h 1298932"/>
                <a:gd name="connsiteX3" fmla="*/ 494333 w 666006"/>
                <a:gd name="connsiteY3" fmla="*/ 111691 h 1298932"/>
                <a:gd name="connsiteX4" fmla="*/ 356739 w 666006"/>
                <a:gd name="connsiteY4" fmla="*/ 118913 h 1298932"/>
                <a:gd name="connsiteX5" fmla="*/ 178531 w 666006"/>
                <a:gd name="connsiteY5" fmla="*/ 106962 h 1298932"/>
                <a:gd name="connsiteX6" fmla="*/ 65608 w 666006"/>
                <a:gd name="connsiteY6" fmla="*/ 0 h 1298932"/>
                <a:gd name="connsiteX7" fmla="*/ 0 w 666006"/>
                <a:gd name="connsiteY7" fmla="*/ 451049 h 1298932"/>
                <a:gd name="connsiteX8" fmla="*/ 41005 w 666006"/>
                <a:gd name="connsiteY8" fmla="*/ 1115322 h 1298932"/>
                <a:gd name="connsiteX9" fmla="*/ 46624 w 666006"/>
                <a:gd name="connsiteY9" fmla="*/ 1245255 h 1298932"/>
                <a:gd name="connsiteX10" fmla="*/ 666006 w 666006"/>
                <a:gd name="connsiteY10" fmla="*/ 1298932 h 1298932"/>
                <a:gd name="connsiteX0" fmla="*/ 666006 w 666006"/>
                <a:gd name="connsiteY0" fmla="*/ 1292523 h 1292523"/>
                <a:gd name="connsiteX1" fmla="*/ 576163 w 666006"/>
                <a:gd name="connsiteY1" fmla="*/ 589324 h 1292523"/>
                <a:gd name="connsiteX2" fmla="*/ 647919 w 666006"/>
                <a:gd name="connsiteY2" fmla="*/ 26936 h 1292523"/>
                <a:gd name="connsiteX3" fmla="*/ 494333 w 666006"/>
                <a:gd name="connsiteY3" fmla="*/ 105282 h 1292523"/>
                <a:gd name="connsiteX4" fmla="*/ 356739 w 666006"/>
                <a:gd name="connsiteY4" fmla="*/ 112504 h 1292523"/>
                <a:gd name="connsiteX5" fmla="*/ 178531 w 666006"/>
                <a:gd name="connsiteY5" fmla="*/ 100553 h 1292523"/>
                <a:gd name="connsiteX6" fmla="*/ 35473 w 666006"/>
                <a:gd name="connsiteY6" fmla="*/ 0 h 1292523"/>
                <a:gd name="connsiteX7" fmla="*/ 0 w 666006"/>
                <a:gd name="connsiteY7" fmla="*/ 444640 h 1292523"/>
                <a:gd name="connsiteX8" fmla="*/ 41005 w 666006"/>
                <a:gd name="connsiteY8" fmla="*/ 1108913 h 1292523"/>
                <a:gd name="connsiteX9" fmla="*/ 46624 w 666006"/>
                <a:gd name="connsiteY9" fmla="*/ 1238846 h 1292523"/>
                <a:gd name="connsiteX10" fmla="*/ 666006 w 666006"/>
                <a:gd name="connsiteY10" fmla="*/ 1292523 h 1292523"/>
                <a:gd name="connsiteX0" fmla="*/ 630533 w 630533"/>
                <a:gd name="connsiteY0" fmla="*/ 1292523 h 1292523"/>
                <a:gd name="connsiteX1" fmla="*/ 540690 w 630533"/>
                <a:gd name="connsiteY1" fmla="*/ 589324 h 1292523"/>
                <a:gd name="connsiteX2" fmla="*/ 612446 w 630533"/>
                <a:gd name="connsiteY2" fmla="*/ 26936 h 1292523"/>
                <a:gd name="connsiteX3" fmla="*/ 458860 w 630533"/>
                <a:gd name="connsiteY3" fmla="*/ 105282 h 1292523"/>
                <a:gd name="connsiteX4" fmla="*/ 321266 w 630533"/>
                <a:gd name="connsiteY4" fmla="*/ 112504 h 1292523"/>
                <a:gd name="connsiteX5" fmla="*/ 143058 w 630533"/>
                <a:gd name="connsiteY5" fmla="*/ 100553 h 1292523"/>
                <a:gd name="connsiteX6" fmla="*/ 0 w 630533"/>
                <a:gd name="connsiteY6" fmla="*/ 0 h 1292523"/>
                <a:gd name="connsiteX7" fmla="*/ 58905 w 630533"/>
                <a:gd name="connsiteY7" fmla="*/ 463790 h 1292523"/>
                <a:gd name="connsiteX8" fmla="*/ 5532 w 630533"/>
                <a:gd name="connsiteY8" fmla="*/ 1108913 h 1292523"/>
                <a:gd name="connsiteX9" fmla="*/ 11151 w 630533"/>
                <a:gd name="connsiteY9" fmla="*/ 1238846 h 1292523"/>
                <a:gd name="connsiteX10" fmla="*/ 630533 w 630533"/>
                <a:gd name="connsiteY10" fmla="*/ 1292523 h 1292523"/>
                <a:gd name="connsiteX0" fmla="*/ 630533 w 630533"/>
                <a:gd name="connsiteY0" fmla="*/ 1292523 h 1292523"/>
                <a:gd name="connsiteX1" fmla="*/ 540690 w 630533"/>
                <a:gd name="connsiteY1" fmla="*/ 589324 h 1292523"/>
                <a:gd name="connsiteX2" fmla="*/ 612446 w 630533"/>
                <a:gd name="connsiteY2" fmla="*/ 26936 h 1292523"/>
                <a:gd name="connsiteX3" fmla="*/ 458860 w 630533"/>
                <a:gd name="connsiteY3" fmla="*/ 105282 h 1292523"/>
                <a:gd name="connsiteX4" fmla="*/ 321266 w 630533"/>
                <a:gd name="connsiteY4" fmla="*/ 112504 h 1292523"/>
                <a:gd name="connsiteX5" fmla="*/ 143058 w 630533"/>
                <a:gd name="connsiteY5" fmla="*/ 100553 h 1292523"/>
                <a:gd name="connsiteX6" fmla="*/ 0 w 630533"/>
                <a:gd name="connsiteY6" fmla="*/ 0 h 1292523"/>
                <a:gd name="connsiteX7" fmla="*/ 58905 w 630533"/>
                <a:gd name="connsiteY7" fmla="*/ 463790 h 1292523"/>
                <a:gd name="connsiteX8" fmla="*/ 23750 w 630533"/>
                <a:gd name="connsiteY8" fmla="*/ 1113313 h 1292523"/>
                <a:gd name="connsiteX9" fmla="*/ 11151 w 630533"/>
                <a:gd name="connsiteY9" fmla="*/ 1238846 h 1292523"/>
                <a:gd name="connsiteX10" fmla="*/ 630533 w 630533"/>
                <a:gd name="connsiteY10" fmla="*/ 1292523 h 1292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30533" h="1292523">
                  <a:moveTo>
                    <a:pt x="630533" y="1292523"/>
                  </a:moveTo>
                  <a:cubicBezTo>
                    <a:pt x="600585" y="1058123"/>
                    <a:pt x="557890" y="828955"/>
                    <a:pt x="540690" y="589324"/>
                  </a:cubicBezTo>
                  <a:lnTo>
                    <a:pt x="612446" y="26936"/>
                  </a:lnTo>
                  <a:lnTo>
                    <a:pt x="458860" y="105282"/>
                  </a:lnTo>
                  <a:lnTo>
                    <a:pt x="321266" y="112504"/>
                  </a:lnTo>
                  <a:lnTo>
                    <a:pt x="143058" y="100553"/>
                  </a:lnTo>
                  <a:lnTo>
                    <a:pt x="0" y="0"/>
                  </a:lnTo>
                  <a:lnTo>
                    <a:pt x="58905" y="463790"/>
                  </a:lnTo>
                  <a:lnTo>
                    <a:pt x="23750" y="1113313"/>
                  </a:lnTo>
                  <a:lnTo>
                    <a:pt x="11151" y="1238846"/>
                  </a:lnTo>
                  <a:cubicBezTo>
                    <a:pt x="212971" y="1263886"/>
                    <a:pt x="210675" y="1264310"/>
                    <a:pt x="630533" y="1292523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AB294DE1-859C-8547-A3C4-3AAD275EA3B7}"/>
                </a:ext>
              </a:extLst>
            </p:cNvPr>
            <p:cNvSpPr/>
            <p:nvPr/>
          </p:nvSpPr>
          <p:spPr>
            <a:xfrm rot="247063">
              <a:off x="2392008" y="6512766"/>
              <a:ext cx="751989" cy="1545317"/>
            </a:xfrm>
            <a:custGeom>
              <a:avLst/>
              <a:gdLst>
                <a:gd name="connsiteX0" fmla="*/ 181583 w 525293"/>
                <a:gd name="connsiteY0" fmla="*/ 136187 h 1212715"/>
                <a:gd name="connsiteX1" fmla="*/ 330740 w 525293"/>
                <a:gd name="connsiteY1" fmla="*/ 90791 h 1212715"/>
                <a:gd name="connsiteX2" fmla="*/ 473412 w 525293"/>
                <a:gd name="connsiteY2" fmla="*/ 0 h 1212715"/>
                <a:gd name="connsiteX3" fmla="*/ 512323 w 525293"/>
                <a:gd name="connsiteY3" fmla="*/ 239949 h 1212715"/>
                <a:gd name="connsiteX4" fmla="*/ 525293 w 525293"/>
                <a:gd name="connsiteY4" fmla="*/ 518808 h 1212715"/>
                <a:gd name="connsiteX5" fmla="*/ 466927 w 525293"/>
                <a:gd name="connsiteY5" fmla="*/ 1199745 h 1212715"/>
                <a:gd name="connsiteX6" fmla="*/ 382621 w 525293"/>
                <a:gd name="connsiteY6" fmla="*/ 1212715 h 1212715"/>
                <a:gd name="connsiteX7" fmla="*/ 363166 w 525293"/>
                <a:gd name="connsiteY7" fmla="*/ 492868 h 1212715"/>
                <a:gd name="connsiteX8" fmla="*/ 220493 w 525293"/>
                <a:gd name="connsiteY8" fmla="*/ 220494 h 1212715"/>
                <a:gd name="connsiteX9" fmla="*/ 0 w 525293"/>
                <a:gd name="connsiteY9" fmla="*/ 103762 h 1212715"/>
                <a:gd name="connsiteX10" fmla="*/ 181583 w 525293"/>
                <a:gd name="connsiteY10" fmla="*/ 136187 h 1212715"/>
                <a:gd name="connsiteX0" fmla="*/ 181583 w 525293"/>
                <a:gd name="connsiteY0" fmla="*/ 136187 h 1273765"/>
                <a:gd name="connsiteX1" fmla="*/ 330740 w 525293"/>
                <a:gd name="connsiteY1" fmla="*/ 90791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66927 w 525293"/>
                <a:gd name="connsiteY5" fmla="*/ 1199745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181583 w 525293"/>
                <a:gd name="connsiteY10" fmla="*/ 136187 h 1273765"/>
                <a:gd name="connsiteX0" fmla="*/ 181583 w 525293"/>
                <a:gd name="connsiteY0" fmla="*/ 136187 h 1273765"/>
                <a:gd name="connsiteX1" fmla="*/ 330740 w 525293"/>
                <a:gd name="connsiteY1" fmla="*/ 90791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181583 w 525293"/>
                <a:gd name="connsiteY10" fmla="*/ 136187 h 1273765"/>
                <a:gd name="connsiteX0" fmla="*/ 181583 w 525293"/>
                <a:gd name="connsiteY0" fmla="*/ 136187 h 1273765"/>
                <a:gd name="connsiteX1" fmla="*/ 337374 w 525293"/>
                <a:gd name="connsiteY1" fmla="*/ 121809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181583 w 525293"/>
                <a:gd name="connsiteY10" fmla="*/ 136187 h 1273765"/>
                <a:gd name="connsiteX0" fmla="*/ 93463 w 525293"/>
                <a:gd name="connsiteY0" fmla="*/ 147687 h 1273765"/>
                <a:gd name="connsiteX1" fmla="*/ 337374 w 525293"/>
                <a:gd name="connsiteY1" fmla="*/ 121809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93463 w 525293"/>
                <a:gd name="connsiteY10" fmla="*/ 147687 h 1273765"/>
                <a:gd name="connsiteX0" fmla="*/ 93463 w 525293"/>
                <a:gd name="connsiteY0" fmla="*/ 147687 h 1273765"/>
                <a:gd name="connsiteX1" fmla="*/ 338257 w 525293"/>
                <a:gd name="connsiteY1" fmla="*/ 108767 h 1273765"/>
                <a:gd name="connsiteX2" fmla="*/ 473412 w 525293"/>
                <a:gd name="connsiteY2" fmla="*/ 0 h 1273765"/>
                <a:gd name="connsiteX3" fmla="*/ 512323 w 525293"/>
                <a:gd name="connsiteY3" fmla="*/ 239949 h 1273765"/>
                <a:gd name="connsiteX4" fmla="*/ 525293 w 525293"/>
                <a:gd name="connsiteY4" fmla="*/ 518808 h 1273765"/>
                <a:gd name="connsiteX5" fmla="*/ 457851 w 525293"/>
                <a:gd name="connsiteY5" fmla="*/ 1258071 h 1273765"/>
                <a:gd name="connsiteX6" fmla="*/ 375923 w 525293"/>
                <a:gd name="connsiteY6" fmla="*/ 1273765 h 1273765"/>
                <a:gd name="connsiteX7" fmla="*/ 363166 w 525293"/>
                <a:gd name="connsiteY7" fmla="*/ 492868 h 1273765"/>
                <a:gd name="connsiteX8" fmla="*/ 220493 w 525293"/>
                <a:gd name="connsiteY8" fmla="*/ 220494 h 1273765"/>
                <a:gd name="connsiteX9" fmla="*/ 0 w 525293"/>
                <a:gd name="connsiteY9" fmla="*/ 103762 h 1273765"/>
                <a:gd name="connsiteX10" fmla="*/ 93463 w 525293"/>
                <a:gd name="connsiteY10" fmla="*/ 147687 h 1273765"/>
                <a:gd name="connsiteX0" fmla="*/ 93463 w 525293"/>
                <a:gd name="connsiteY0" fmla="*/ 118341 h 1244419"/>
                <a:gd name="connsiteX1" fmla="*/ 338257 w 525293"/>
                <a:gd name="connsiteY1" fmla="*/ 79421 h 1244419"/>
                <a:gd name="connsiteX2" fmla="*/ 465998 w 525293"/>
                <a:gd name="connsiteY2" fmla="*/ 0 h 1244419"/>
                <a:gd name="connsiteX3" fmla="*/ 512323 w 525293"/>
                <a:gd name="connsiteY3" fmla="*/ 210603 h 1244419"/>
                <a:gd name="connsiteX4" fmla="*/ 525293 w 525293"/>
                <a:gd name="connsiteY4" fmla="*/ 489462 h 1244419"/>
                <a:gd name="connsiteX5" fmla="*/ 457851 w 525293"/>
                <a:gd name="connsiteY5" fmla="*/ 1228725 h 1244419"/>
                <a:gd name="connsiteX6" fmla="*/ 375923 w 525293"/>
                <a:gd name="connsiteY6" fmla="*/ 1244419 h 1244419"/>
                <a:gd name="connsiteX7" fmla="*/ 363166 w 525293"/>
                <a:gd name="connsiteY7" fmla="*/ 463522 h 1244419"/>
                <a:gd name="connsiteX8" fmla="*/ 220493 w 525293"/>
                <a:gd name="connsiteY8" fmla="*/ 191148 h 1244419"/>
                <a:gd name="connsiteX9" fmla="*/ 0 w 525293"/>
                <a:gd name="connsiteY9" fmla="*/ 74416 h 1244419"/>
                <a:gd name="connsiteX10" fmla="*/ 93463 w 525293"/>
                <a:gd name="connsiteY10" fmla="*/ 118341 h 1244419"/>
                <a:gd name="connsiteX0" fmla="*/ 93463 w 512323"/>
                <a:gd name="connsiteY0" fmla="*/ 118341 h 1244419"/>
                <a:gd name="connsiteX1" fmla="*/ 338257 w 512323"/>
                <a:gd name="connsiteY1" fmla="*/ 79421 h 1244419"/>
                <a:gd name="connsiteX2" fmla="*/ 465998 w 512323"/>
                <a:gd name="connsiteY2" fmla="*/ 0 h 1244419"/>
                <a:gd name="connsiteX3" fmla="*/ 512323 w 512323"/>
                <a:gd name="connsiteY3" fmla="*/ 210603 h 1244419"/>
                <a:gd name="connsiteX4" fmla="*/ 415992 w 512323"/>
                <a:gd name="connsiteY4" fmla="*/ 515865 h 1244419"/>
                <a:gd name="connsiteX5" fmla="*/ 457851 w 512323"/>
                <a:gd name="connsiteY5" fmla="*/ 1228725 h 1244419"/>
                <a:gd name="connsiteX6" fmla="*/ 375923 w 512323"/>
                <a:gd name="connsiteY6" fmla="*/ 1244419 h 1244419"/>
                <a:gd name="connsiteX7" fmla="*/ 363166 w 512323"/>
                <a:gd name="connsiteY7" fmla="*/ 463522 h 1244419"/>
                <a:gd name="connsiteX8" fmla="*/ 220493 w 512323"/>
                <a:gd name="connsiteY8" fmla="*/ 191148 h 1244419"/>
                <a:gd name="connsiteX9" fmla="*/ 0 w 512323"/>
                <a:gd name="connsiteY9" fmla="*/ 74416 h 1244419"/>
                <a:gd name="connsiteX10" fmla="*/ 93463 w 512323"/>
                <a:gd name="connsiteY10" fmla="*/ 118341 h 1244419"/>
                <a:gd name="connsiteX0" fmla="*/ 93463 w 465998"/>
                <a:gd name="connsiteY0" fmla="*/ 118341 h 1244419"/>
                <a:gd name="connsiteX1" fmla="*/ 338257 w 465998"/>
                <a:gd name="connsiteY1" fmla="*/ 79421 h 1244419"/>
                <a:gd name="connsiteX2" fmla="*/ 465998 w 465998"/>
                <a:gd name="connsiteY2" fmla="*/ 0 h 1244419"/>
                <a:gd name="connsiteX3" fmla="*/ 441865 w 465998"/>
                <a:gd name="connsiteY3" fmla="*/ 218763 h 1244419"/>
                <a:gd name="connsiteX4" fmla="*/ 415992 w 465998"/>
                <a:gd name="connsiteY4" fmla="*/ 515865 h 1244419"/>
                <a:gd name="connsiteX5" fmla="*/ 457851 w 465998"/>
                <a:gd name="connsiteY5" fmla="*/ 1228725 h 1244419"/>
                <a:gd name="connsiteX6" fmla="*/ 375923 w 465998"/>
                <a:gd name="connsiteY6" fmla="*/ 1244419 h 1244419"/>
                <a:gd name="connsiteX7" fmla="*/ 363166 w 465998"/>
                <a:gd name="connsiteY7" fmla="*/ 463522 h 1244419"/>
                <a:gd name="connsiteX8" fmla="*/ 220493 w 465998"/>
                <a:gd name="connsiteY8" fmla="*/ 191148 h 1244419"/>
                <a:gd name="connsiteX9" fmla="*/ 0 w 465998"/>
                <a:gd name="connsiteY9" fmla="*/ 74416 h 1244419"/>
                <a:gd name="connsiteX10" fmla="*/ 93463 w 465998"/>
                <a:gd name="connsiteY10" fmla="*/ 118341 h 1244419"/>
                <a:gd name="connsiteX0" fmla="*/ 233028 w 605563"/>
                <a:gd name="connsiteY0" fmla="*/ 118341 h 1244419"/>
                <a:gd name="connsiteX1" fmla="*/ 477822 w 605563"/>
                <a:gd name="connsiteY1" fmla="*/ 79421 h 1244419"/>
                <a:gd name="connsiteX2" fmla="*/ 605563 w 605563"/>
                <a:gd name="connsiteY2" fmla="*/ 0 h 1244419"/>
                <a:gd name="connsiteX3" fmla="*/ 581430 w 605563"/>
                <a:gd name="connsiteY3" fmla="*/ 218763 h 1244419"/>
                <a:gd name="connsiteX4" fmla="*/ 555557 w 605563"/>
                <a:gd name="connsiteY4" fmla="*/ 515865 h 1244419"/>
                <a:gd name="connsiteX5" fmla="*/ 597416 w 605563"/>
                <a:gd name="connsiteY5" fmla="*/ 1228725 h 1244419"/>
                <a:gd name="connsiteX6" fmla="*/ 515488 w 605563"/>
                <a:gd name="connsiteY6" fmla="*/ 1244419 h 1244419"/>
                <a:gd name="connsiteX7" fmla="*/ 502731 w 605563"/>
                <a:gd name="connsiteY7" fmla="*/ 463522 h 1244419"/>
                <a:gd name="connsiteX8" fmla="*/ 360058 w 605563"/>
                <a:gd name="connsiteY8" fmla="*/ 191148 h 1244419"/>
                <a:gd name="connsiteX9" fmla="*/ 0 w 605563"/>
                <a:gd name="connsiteY9" fmla="*/ 22943 h 1244419"/>
                <a:gd name="connsiteX10" fmla="*/ 233028 w 605563"/>
                <a:gd name="connsiteY10" fmla="*/ 118341 h 1244419"/>
                <a:gd name="connsiteX0" fmla="*/ 239577 w 605563"/>
                <a:gd name="connsiteY0" fmla="*/ 102489 h 1244419"/>
                <a:gd name="connsiteX1" fmla="*/ 477822 w 605563"/>
                <a:gd name="connsiteY1" fmla="*/ 79421 h 1244419"/>
                <a:gd name="connsiteX2" fmla="*/ 605563 w 605563"/>
                <a:gd name="connsiteY2" fmla="*/ 0 h 1244419"/>
                <a:gd name="connsiteX3" fmla="*/ 581430 w 605563"/>
                <a:gd name="connsiteY3" fmla="*/ 218763 h 1244419"/>
                <a:gd name="connsiteX4" fmla="*/ 555557 w 605563"/>
                <a:gd name="connsiteY4" fmla="*/ 515865 h 1244419"/>
                <a:gd name="connsiteX5" fmla="*/ 597416 w 605563"/>
                <a:gd name="connsiteY5" fmla="*/ 1228725 h 1244419"/>
                <a:gd name="connsiteX6" fmla="*/ 515488 w 605563"/>
                <a:gd name="connsiteY6" fmla="*/ 1244419 h 1244419"/>
                <a:gd name="connsiteX7" fmla="*/ 502731 w 605563"/>
                <a:gd name="connsiteY7" fmla="*/ 463522 h 1244419"/>
                <a:gd name="connsiteX8" fmla="*/ 360058 w 605563"/>
                <a:gd name="connsiteY8" fmla="*/ 191148 h 1244419"/>
                <a:gd name="connsiteX9" fmla="*/ 0 w 605563"/>
                <a:gd name="connsiteY9" fmla="*/ 22943 h 1244419"/>
                <a:gd name="connsiteX10" fmla="*/ 239577 w 605563"/>
                <a:gd name="connsiteY10" fmla="*/ 102489 h 1244419"/>
                <a:gd name="connsiteX0" fmla="*/ 239577 w 605563"/>
                <a:gd name="connsiteY0" fmla="*/ 102489 h 1244419"/>
                <a:gd name="connsiteX1" fmla="*/ 477087 w 605563"/>
                <a:gd name="connsiteY1" fmla="*/ 69220 h 1244419"/>
                <a:gd name="connsiteX2" fmla="*/ 605563 w 605563"/>
                <a:gd name="connsiteY2" fmla="*/ 0 h 1244419"/>
                <a:gd name="connsiteX3" fmla="*/ 581430 w 605563"/>
                <a:gd name="connsiteY3" fmla="*/ 218763 h 1244419"/>
                <a:gd name="connsiteX4" fmla="*/ 555557 w 605563"/>
                <a:gd name="connsiteY4" fmla="*/ 515865 h 1244419"/>
                <a:gd name="connsiteX5" fmla="*/ 597416 w 605563"/>
                <a:gd name="connsiteY5" fmla="*/ 1228725 h 1244419"/>
                <a:gd name="connsiteX6" fmla="*/ 515488 w 605563"/>
                <a:gd name="connsiteY6" fmla="*/ 1244419 h 1244419"/>
                <a:gd name="connsiteX7" fmla="*/ 502731 w 605563"/>
                <a:gd name="connsiteY7" fmla="*/ 463522 h 1244419"/>
                <a:gd name="connsiteX8" fmla="*/ 360058 w 605563"/>
                <a:gd name="connsiteY8" fmla="*/ 191148 h 1244419"/>
                <a:gd name="connsiteX9" fmla="*/ 0 w 605563"/>
                <a:gd name="connsiteY9" fmla="*/ 22943 h 1244419"/>
                <a:gd name="connsiteX10" fmla="*/ 239577 w 605563"/>
                <a:gd name="connsiteY10" fmla="*/ 102489 h 1244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5563" h="1244419">
                  <a:moveTo>
                    <a:pt x="239577" y="102489"/>
                  </a:moveTo>
                  <a:lnTo>
                    <a:pt x="477087" y="69220"/>
                  </a:lnTo>
                  <a:lnTo>
                    <a:pt x="605563" y="0"/>
                  </a:lnTo>
                  <a:lnTo>
                    <a:pt x="581430" y="218763"/>
                  </a:lnTo>
                  <a:lnTo>
                    <a:pt x="555557" y="515865"/>
                  </a:lnTo>
                  <a:lnTo>
                    <a:pt x="597416" y="1228725"/>
                  </a:lnTo>
                  <a:lnTo>
                    <a:pt x="515488" y="1244419"/>
                  </a:lnTo>
                  <a:lnTo>
                    <a:pt x="502731" y="463522"/>
                  </a:lnTo>
                  <a:lnTo>
                    <a:pt x="360058" y="191148"/>
                  </a:lnTo>
                  <a:lnTo>
                    <a:pt x="0" y="22943"/>
                  </a:lnTo>
                  <a:lnTo>
                    <a:pt x="239577" y="10248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7A5AD402-675D-7B4F-9E56-B0AB4F2AED89}"/>
                </a:ext>
              </a:extLst>
            </p:cNvPr>
            <p:cNvSpPr/>
            <p:nvPr/>
          </p:nvSpPr>
          <p:spPr>
            <a:xfrm rot="247063" flipH="1">
              <a:off x="2359518" y="6498735"/>
              <a:ext cx="104023" cy="1601722"/>
            </a:xfrm>
            <a:custGeom>
              <a:avLst/>
              <a:gdLst>
                <a:gd name="connsiteX0" fmla="*/ 292160 w 317856"/>
                <a:gd name="connsiteY0" fmla="*/ 0 h 2100270"/>
                <a:gd name="connsiteX1" fmla="*/ 60 w 317856"/>
                <a:gd name="connsiteY1" fmla="*/ 1079500 h 2100270"/>
                <a:gd name="connsiteX2" fmla="*/ 266760 w 317856"/>
                <a:gd name="connsiteY2" fmla="*/ 1993900 h 2100270"/>
                <a:gd name="connsiteX3" fmla="*/ 317560 w 317856"/>
                <a:gd name="connsiteY3" fmla="*/ 2044700 h 2100270"/>
                <a:gd name="connsiteX0" fmla="*/ 292160 w 292158"/>
                <a:gd name="connsiteY0" fmla="*/ 0 h 1993899"/>
                <a:gd name="connsiteX1" fmla="*/ 60 w 292158"/>
                <a:gd name="connsiteY1" fmla="*/ 1079500 h 1993899"/>
                <a:gd name="connsiteX2" fmla="*/ 266760 w 292158"/>
                <a:gd name="connsiteY2" fmla="*/ 1993900 h 1993899"/>
                <a:gd name="connsiteX0" fmla="*/ 294096 w 428594"/>
                <a:gd name="connsiteY0" fmla="*/ 0 h 2200105"/>
                <a:gd name="connsiteX1" fmla="*/ 1996 w 428594"/>
                <a:gd name="connsiteY1" fmla="*/ 1079500 h 2200105"/>
                <a:gd name="connsiteX2" fmla="*/ 428592 w 428594"/>
                <a:gd name="connsiteY2" fmla="*/ 2200105 h 220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594" h="2200105">
                  <a:moveTo>
                    <a:pt x="294096" y="0"/>
                  </a:moveTo>
                  <a:cubicBezTo>
                    <a:pt x="150162" y="373591"/>
                    <a:pt x="-20420" y="712816"/>
                    <a:pt x="1996" y="1079500"/>
                  </a:cubicBezTo>
                  <a:cubicBezTo>
                    <a:pt x="24412" y="1446184"/>
                    <a:pt x="375675" y="2039238"/>
                    <a:pt x="428592" y="220010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EDAF639C-0BD8-D84D-8503-82ABCD13C46C}"/>
                </a:ext>
              </a:extLst>
            </p:cNvPr>
            <p:cNvSpPr/>
            <p:nvPr/>
          </p:nvSpPr>
          <p:spPr>
            <a:xfrm rot="247063" flipH="1">
              <a:off x="3088460" y="6535489"/>
              <a:ext cx="54697" cy="1555786"/>
            </a:xfrm>
            <a:custGeom>
              <a:avLst/>
              <a:gdLst>
                <a:gd name="connsiteX0" fmla="*/ 203474 w 241574"/>
                <a:gd name="connsiteY0" fmla="*/ 0 h 2057400"/>
                <a:gd name="connsiteX1" fmla="*/ 274 w 241574"/>
                <a:gd name="connsiteY1" fmla="*/ 863600 h 2057400"/>
                <a:gd name="connsiteX2" fmla="*/ 241574 w 241574"/>
                <a:gd name="connsiteY2" fmla="*/ 2057400 h 2057400"/>
                <a:gd name="connsiteX0" fmla="*/ 195975 w 241596"/>
                <a:gd name="connsiteY0" fmla="*/ 0 h 2039514"/>
                <a:gd name="connsiteX1" fmla="*/ 296 w 241596"/>
                <a:gd name="connsiteY1" fmla="*/ 845714 h 2039514"/>
                <a:gd name="connsiteX2" fmla="*/ 241596 w 241596"/>
                <a:gd name="connsiteY2" fmla="*/ 2039514 h 2039514"/>
                <a:gd name="connsiteX0" fmla="*/ 24385 w 192562"/>
                <a:gd name="connsiteY0" fmla="*/ 0 h 2039514"/>
                <a:gd name="connsiteX1" fmla="*/ 192333 w 192562"/>
                <a:gd name="connsiteY1" fmla="*/ 927274 h 2039514"/>
                <a:gd name="connsiteX2" fmla="*/ 70006 w 192562"/>
                <a:gd name="connsiteY2" fmla="*/ 2039514 h 2039514"/>
                <a:gd name="connsiteX0" fmla="*/ 0 w 168174"/>
                <a:gd name="connsiteY0" fmla="*/ 0 h 2039514"/>
                <a:gd name="connsiteX1" fmla="*/ 167948 w 168174"/>
                <a:gd name="connsiteY1" fmla="*/ 927274 h 2039514"/>
                <a:gd name="connsiteX2" fmla="*/ 45621 w 168174"/>
                <a:gd name="connsiteY2" fmla="*/ 2039514 h 2039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174" h="2039514">
                  <a:moveTo>
                    <a:pt x="0" y="0"/>
                  </a:moveTo>
                  <a:cubicBezTo>
                    <a:pt x="24199" y="334707"/>
                    <a:pt x="161598" y="584374"/>
                    <a:pt x="167948" y="927274"/>
                  </a:cubicBezTo>
                  <a:cubicBezTo>
                    <a:pt x="174298" y="1270174"/>
                    <a:pt x="45621" y="2039514"/>
                    <a:pt x="45621" y="2039514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409D5FA4-8BF9-4D46-949B-DB6E5B9F8959}"/>
                </a:ext>
              </a:extLst>
            </p:cNvPr>
            <p:cNvSpPr/>
            <p:nvPr/>
          </p:nvSpPr>
          <p:spPr>
            <a:xfrm rot="247063">
              <a:off x="2434101" y="6515904"/>
              <a:ext cx="754904" cy="122457"/>
            </a:xfrm>
            <a:custGeom>
              <a:avLst/>
              <a:gdLst>
                <a:gd name="connsiteX0" fmla="*/ 0 w 606340"/>
                <a:gd name="connsiteY0" fmla="*/ 9779 h 122280"/>
                <a:gd name="connsiteX1" fmla="*/ 322729 w 606340"/>
                <a:gd name="connsiteY1" fmla="*/ 122246 h 122280"/>
                <a:gd name="connsiteX2" fmla="*/ 606340 w 606340"/>
                <a:gd name="connsiteY2" fmla="*/ 0 h 122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6340" h="122280">
                  <a:moveTo>
                    <a:pt x="0" y="9779"/>
                  </a:moveTo>
                  <a:cubicBezTo>
                    <a:pt x="110836" y="66827"/>
                    <a:pt x="221672" y="123876"/>
                    <a:pt x="322729" y="122246"/>
                  </a:cubicBezTo>
                  <a:cubicBezTo>
                    <a:pt x="423786" y="120616"/>
                    <a:pt x="554997" y="30154"/>
                    <a:pt x="60634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6DE74A6B-0672-F94A-9050-D820BC038464}"/>
                </a:ext>
              </a:extLst>
            </p:cNvPr>
            <p:cNvSpPr/>
            <p:nvPr/>
          </p:nvSpPr>
          <p:spPr>
            <a:xfrm rot="1254702">
              <a:off x="3078910" y="6552550"/>
              <a:ext cx="244910" cy="601044"/>
            </a:xfrm>
            <a:custGeom>
              <a:avLst/>
              <a:gdLst>
                <a:gd name="connsiteX0" fmla="*/ 0 w 118989"/>
                <a:gd name="connsiteY0" fmla="*/ 0 h 372177"/>
                <a:gd name="connsiteX1" fmla="*/ 118711 w 118989"/>
                <a:gd name="connsiteY1" fmla="*/ 221381 h 372177"/>
                <a:gd name="connsiteX2" fmla="*/ 35292 w 118989"/>
                <a:gd name="connsiteY2" fmla="*/ 372177 h 372177"/>
                <a:gd name="connsiteX0" fmla="*/ 0 w 148432"/>
                <a:gd name="connsiteY0" fmla="*/ 0 h 372177"/>
                <a:gd name="connsiteX1" fmla="*/ 147586 w 148432"/>
                <a:gd name="connsiteY1" fmla="*/ 221381 h 372177"/>
                <a:gd name="connsiteX2" fmla="*/ 64167 w 148432"/>
                <a:gd name="connsiteY2" fmla="*/ 372177 h 372177"/>
                <a:gd name="connsiteX0" fmla="*/ 0 w 138589"/>
                <a:gd name="connsiteY0" fmla="*/ 0 h 356135"/>
                <a:gd name="connsiteX1" fmla="*/ 137961 w 138589"/>
                <a:gd name="connsiteY1" fmla="*/ 205339 h 356135"/>
                <a:gd name="connsiteX2" fmla="*/ 54542 w 138589"/>
                <a:gd name="connsiteY2" fmla="*/ 356135 h 356135"/>
                <a:gd name="connsiteX0" fmla="*/ 0 w 138656"/>
                <a:gd name="connsiteY0" fmla="*/ 0 h 342803"/>
                <a:gd name="connsiteX1" fmla="*/ 137961 w 138656"/>
                <a:gd name="connsiteY1" fmla="*/ 205339 h 342803"/>
                <a:gd name="connsiteX2" fmla="*/ 64065 w 138656"/>
                <a:gd name="connsiteY2" fmla="*/ 342803 h 342803"/>
                <a:gd name="connsiteX0" fmla="*/ 0 w 138757"/>
                <a:gd name="connsiteY0" fmla="*/ 0 h 340528"/>
                <a:gd name="connsiteX1" fmla="*/ 137961 w 138757"/>
                <a:gd name="connsiteY1" fmla="*/ 205339 h 340528"/>
                <a:gd name="connsiteX2" fmla="*/ 75297 w 138757"/>
                <a:gd name="connsiteY2" fmla="*/ 340528 h 340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757" h="340528">
                  <a:moveTo>
                    <a:pt x="0" y="0"/>
                  </a:moveTo>
                  <a:cubicBezTo>
                    <a:pt x="56414" y="79676"/>
                    <a:pt x="128871" y="145983"/>
                    <a:pt x="137961" y="205339"/>
                  </a:cubicBezTo>
                  <a:cubicBezTo>
                    <a:pt x="147051" y="264695"/>
                    <a:pt x="75297" y="340528"/>
                    <a:pt x="75297" y="340528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grpSp>
          <p:nvGrpSpPr>
            <p:cNvPr id="270" name="Group 269">
              <a:extLst>
                <a:ext uri="{FF2B5EF4-FFF2-40B4-BE49-F238E27FC236}">
                  <a16:creationId xmlns:a16="http://schemas.microsoft.com/office/drawing/2014/main" id="{58C69078-BC6F-D945-A33B-0060C0E542A4}"/>
                </a:ext>
              </a:extLst>
            </p:cNvPr>
            <p:cNvGrpSpPr/>
            <p:nvPr/>
          </p:nvGrpSpPr>
          <p:grpSpPr>
            <a:xfrm>
              <a:off x="1149575" y="5943582"/>
              <a:ext cx="840752" cy="2204094"/>
              <a:chOff x="2397350" y="2094312"/>
              <a:chExt cx="840752" cy="2204094"/>
            </a:xfrm>
          </p:grpSpPr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31CDEB46-2888-2A40-8416-C308E6E33D8F}"/>
                  </a:ext>
                </a:extLst>
              </p:cNvPr>
              <p:cNvGrpSpPr/>
              <p:nvPr/>
            </p:nvGrpSpPr>
            <p:grpSpPr>
              <a:xfrm rot="20881918">
                <a:off x="2560437" y="2139319"/>
                <a:ext cx="435086" cy="539683"/>
                <a:chOff x="2699384" y="2954839"/>
                <a:chExt cx="434104" cy="538464"/>
              </a:xfrm>
            </p:grpSpPr>
            <p:sp>
              <p:nvSpPr>
                <p:cNvPr id="279" name="Oval 278">
                  <a:extLst>
                    <a:ext uri="{FF2B5EF4-FFF2-40B4-BE49-F238E27FC236}">
                      <a16:creationId xmlns:a16="http://schemas.microsoft.com/office/drawing/2014/main" id="{BB154373-309C-A741-800F-BA2BBBD45376}"/>
                    </a:ext>
                  </a:extLst>
                </p:cNvPr>
                <p:cNvSpPr/>
                <p:nvPr/>
              </p:nvSpPr>
              <p:spPr>
                <a:xfrm>
                  <a:off x="2710397" y="2954839"/>
                  <a:ext cx="423091" cy="520408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81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80" name="Freeform 279">
                  <a:extLst>
                    <a:ext uri="{FF2B5EF4-FFF2-40B4-BE49-F238E27FC236}">
                      <a16:creationId xmlns:a16="http://schemas.microsoft.com/office/drawing/2014/main" id="{D04CD747-9C52-BD4E-9F58-61F1791E59AD}"/>
                    </a:ext>
                  </a:extLst>
                </p:cNvPr>
                <p:cNvSpPr/>
                <p:nvPr/>
              </p:nvSpPr>
              <p:spPr>
                <a:xfrm>
                  <a:off x="2887732" y="2987409"/>
                  <a:ext cx="243951" cy="493035"/>
                </a:xfrm>
                <a:custGeom>
                  <a:avLst/>
                  <a:gdLst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1772 w 243114"/>
                    <a:gd name="connsiteY0" fmla="*/ 0 h 489857"/>
                    <a:gd name="connsiteX1" fmla="*/ 116114 w 243114"/>
                    <a:gd name="connsiteY1" fmla="*/ 137886 h 489857"/>
                    <a:gd name="connsiteX2" fmla="*/ 145143 w 243114"/>
                    <a:gd name="connsiteY2" fmla="*/ 348343 h 489857"/>
                    <a:gd name="connsiteX3" fmla="*/ 79829 w 243114"/>
                    <a:gd name="connsiteY3" fmla="*/ 468086 h 489857"/>
                    <a:gd name="connsiteX4" fmla="*/ 0 w 243114"/>
                    <a:gd name="connsiteY4" fmla="*/ 489857 h 489857"/>
                    <a:gd name="connsiteX5" fmla="*/ 134257 w 243114"/>
                    <a:gd name="connsiteY5" fmla="*/ 482600 h 489857"/>
                    <a:gd name="connsiteX6" fmla="*/ 203200 w 243114"/>
                    <a:gd name="connsiteY6" fmla="*/ 395515 h 489857"/>
                    <a:gd name="connsiteX7" fmla="*/ 243114 w 243114"/>
                    <a:gd name="connsiteY7" fmla="*/ 217715 h 489857"/>
                    <a:gd name="connsiteX8" fmla="*/ 192314 w 243114"/>
                    <a:gd name="connsiteY8" fmla="*/ 90715 h 489857"/>
                    <a:gd name="connsiteX9" fmla="*/ 108857 w 243114"/>
                    <a:gd name="connsiteY9" fmla="*/ 7257 h 489857"/>
                    <a:gd name="connsiteX10" fmla="*/ 21772 w 243114"/>
                    <a:gd name="connsiteY10" fmla="*/ 0 h 489857"/>
                    <a:gd name="connsiteX0" fmla="*/ 22609 w 243951"/>
                    <a:gd name="connsiteY0" fmla="*/ 0 h 493035"/>
                    <a:gd name="connsiteX1" fmla="*/ 116951 w 243951"/>
                    <a:gd name="connsiteY1" fmla="*/ 137886 h 493035"/>
                    <a:gd name="connsiteX2" fmla="*/ 145980 w 243951"/>
                    <a:gd name="connsiteY2" fmla="*/ 348343 h 493035"/>
                    <a:gd name="connsiteX3" fmla="*/ 80666 w 243951"/>
                    <a:gd name="connsiteY3" fmla="*/ 468086 h 493035"/>
                    <a:gd name="connsiteX4" fmla="*/ 837 w 243951"/>
                    <a:gd name="connsiteY4" fmla="*/ 489857 h 493035"/>
                    <a:gd name="connsiteX5" fmla="*/ 135094 w 243951"/>
                    <a:gd name="connsiteY5" fmla="*/ 482600 h 493035"/>
                    <a:gd name="connsiteX6" fmla="*/ 204037 w 243951"/>
                    <a:gd name="connsiteY6" fmla="*/ 395515 h 493035"/>
                    <a:gd name="connsiteX7" fmla="*/ 243951 w 243951"/>
                    <a:gd name="connsiteY7" fmla="*/ 217715 h 493035"/>
                    <a:gd name="connsiteX8" fmla="*/ 193151 w 243951"/>
                    <a:gd name="connsiteY8" fmla="*/ 90715 h 493035"/>
                    <a:gd name="connsiteX9" fmla="*/ 109694 w 243951"/>
                    <a:gd name="connsiteY9" fmla="*/ 7257 h 493035"/>
                    <a:gd name="connsiteX10" fmla="*/ 22609 w 243951"/>
                    <a:gd name="connsiteY10" fmla="*/ 0 h 4930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3951" h="493035">
                      <a:moveTo>
                        <a:pt x="22609" y="0"/>
                      </a:moveTo>
                      <a:cubicBezTo>
                        <a:pt x="23818" y="21771"/>
                        <a:pt x="96389" y="79829"/>
                        <a:pt x="116951" y="137886"/>
                      </a:cubicBezTo>
                      <a:cubicBezTo>
                        <a:pt x="137513" y="195943"/>
                        <a:pt x="167751" y="308429"/>
                        <a:pt x="145980" y="348343"/>
                      </a:cubicBezTo>
                      <a:lnTo>
                        <a:pt x="80666" y="468086"/>
                      </a:lnTo>
                      <a:cubicBezTo>
                        <a:pt x="58895" y="508000"/>
                        <a:pt x="-8234" y="487438"/>
                        <a:pt x="837" y="489857"/>
                      </a:cubicBezTo>
                      <a:lnTo>
                        <a:pt x="135094" y="482600"/>
                      </a:lnTo>
                      <a:lnTo>
                        <a:pt x="204037" y="395515"/>
                      </a:lnTo>
                      <a:lnTo>
                        <a:pt x="243951" y="217715"/>
                      </a:lnTo>
                      <a:lnTo>
                        <a:pt x="193151" y="90715"/>
                      </a:lnTo>
                      <a:lnTo>
                        <a:pt x="109694" y="7257"/>
                      </a:lnTo>
                      <a:lnTo>
                        <a:pt x="22609" y="0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  <p:sp>
              <p:nvSpPr>
                <p:cNvPr id="281" name="Oval 280">
                  <a:extLst>
                    <a:ext uri="{FF2B5EF4-FFF2-40B4-BE49-F238E27FC236}">
                      <a16:creationId xmlns:a16="http://schemas.microsoft.com/office/drawing/2014/main" id="{27BE0E1F-BE42-0541-8240-F0046038AA1C}"/>
                    </a:ext>
                  </a:extLst>
                </p:cNvPr>
                <p:cNvSpPr/>
                <p:nvPr/>
              </p:nvSpPr>
              <p:spPr>
                <a:xfrm>
                  <a:off x="2699384" y="2972895"/>
                  <a:ext cx="423091" cy="52040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"/>
                    <a:cs typeface=""/>
                  </a:endParaRPr>
                </a:p>
              </p:txBody>
            </p:sp>
          </p:grpSp>
          <p:sp>
            <p:nvSpPr>
              <p:cNvPr id="273" name="Freeform 272">
                <a:extLst>
                  <a:ext uri="{FF2B5EF4-FFF2-40B4-BE49-F238E27FC236}">
                    <a16:creationId xmlns:a16="http://schemas.microsoft.com/office/drawing/2014/main" id="{2B79D4E6-0501-C64D-AD01-B78DBBA00630}"/>
                  </a:ext>
                </a:extLst>
              </p:cNvPr>
              <p:cNvSpPr/>
              <p:nvPr/>
            </p:nvSpPr>
            <p:spPr>
              <a:xfrm rot="21367523" flipH="1">
                <a:off x="2466364" y="2688579"/>
                <a:ext cx="769147" cy="1582087"/>
              </a:xfrm>
              <a:custGeom>
                <a:avLst/>
                <a:gdLst>
                  <a:gd name="connsiteX0" fmla="*/ 660173 w 660173"/>
                  <a:gd name="connsiteY0" fmla="*/ 1250637 h 1250637"/>
                  <a:gd name="connsiteX1" fmla="*/ 602766 w 660173"/>
                  <a:gd name="connsiteY1" fmla="*/ 537159 h 1250637"/>
                  <a:gd name="connsiteX2" fmla="*/ 651972 w 660173"/>
                  <a:gd name="connsiteY2" fmla="*/ 28703 h 1250637"/>
                  <a:gd name="connsiteX3" fmla="*/ 516657 w 660173"/>
                  <a:gd name="connsiteY3" fmla="*/ 118913 h 1250637"/>
                  <a:gd name="connsiteX4" fmla="*/ 356739 w 660173"/>
                  <a:gd name="connsiteY4" fmla="*/ 118913 h 1250637"/>
                  <a:gd name="connsiteX5" fmla="*/ 164018 w 660173"/>
                  <a:gd name="connsiteY5" fmla="*/ 86109 h 1250637"/>
                  <a:gd name="connsiteX6" fmla="*/ 65608 w 660173"/>
                  <a:gd name="connsiteY6" fmla="*/ 0 h 1250637"/>
                  <a:gd name="connsiteX7" fmla="*/ 0 w 660173"/>
                  <a:gd name="connsiteY7" fmla="*/ 451049 h 1250637"/>
                  <a:gd name="connsiteX8" fmla="*/ 41005 w 660173"/>
                  <a:gd name="connsiteY8" fmla="*/ 1115322 h 1250637"/>
                  <a:gd name="connsiteX9" fmla="*/ 65608 w 660173"/>
                  <a:gd name="connsiteY9" fmla="*/ 1185029 h 1250637"/>
                  <a:gd name="connsiteX10" fmla="*/ 660173 w 660173"/>
                  <a:gd name="connsiteY10" fmla="*/ 1250637 h 1250637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65608 w 666006"/>
                  <a:gd name="connsiteY9" fmla="*/ 1185029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8829 w 666006"/>
                  <a:gd name="connsiteY9" fmla="*/ 1239980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16657 w 666006"/>
                  <a:gd name="connsiteY3" fmla="*/ 118913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602766 w 666006"/>
                  <a:gd name="connsiteY1" fmla="*/ 537159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0437 w 666006"/>
                  <a:gd name="connsiteY1" fmla="*/ 569611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85444"/>
                  <a:gd name="connsiteY0" fmla="*/ 1298932 h 1298932"/>
                  <a:gd name="connsiteX1" fmla="*/ 540437 w 685444"/>
                  <a:gd name="connsiteY1" fmla="*/ 569611 h 1298932"/>
                  <a:gd name="connsiteX2" fmla="*/ 651972 w 685444"/>
                  <a:gd name="connsiteY2" fmla="*/ 28703 h 1298932"/>
                  <a:gd name="connsiteX3" fmla="*/ 523598 w 685444"/>
                  <a:gd name="connsiteY3" fmla="*/ 102311 h 1298932"/>
                  <a:gd name="connsiteX4" fmla="*/ 356739 w 685444"/>
                  <a:gd name="connsiteY4" fmla="*/ 118913 h 1298932"/>
                  <a:gd name="connsiteX5" fmla="*/ 164018 w 685444"/>
                  <a:gd name="connsiteY5" fmla="*/ 86109 h 1298932"/>
                  <a:gd name="connsiteX6" fmla="*/ 65608 w 685444"/>
                  <a:gd name="connsiteY6" fmla="*/ 0 h 1298932"/>
                  <a:gd name="connsiteX7" fmla="*/ 0 w 685444"/>
                  <a:gd name="connsiteY7" fmla="*/ 451049 h 1298932"/>
                  <a:gd name="connsiteX8" fmla="*/ 41005 w 685444"/>
                  <a:gd name="connsiteY8" fmla="*/ 1115322 h 1298932"/>
                  <a:gd name="connsiteX9" fmla="*/ 46624 w 685444"/>
                  <a:gd name="connsiteY9" fmla="*/ 1245255 h 1298932"/>
                  <a:gd name="connsiteX10" fmla="*/ 666006 w 685444"/>
                  <a:gd name="connsiteY10" fmla="*/ 1298932 h 1298932"/>
                  <a:gd name="connsiteX0" fmla="*/ 666006 w 683585"/>
                  <a:gd name="connsiteY0" fmla="*/ 1298932 h 1298932"/>
                  <a:gd name="connsiteX1" fmla="*/ 540437 w 683585"/>
                  <a:gd name="connsiteY1" fmla="*/ 569611 h 1298932"/>
                  <a:gd name="connsiteX2" fmla="*/ 651972 w 683585"/>
                  <a:gd name="connsiteY2" fmla="*/ 28703 h 1298932"/>
                  <a:gd name="connsiteX3" fmla="*/ 523598 w 683585"/>
                  <a:gd name="connsiteY3" fmla="*/ 102311 h 1298932"/>
                  <a:gd name="connsiteX4" fmla="*/ 356739 w 683585"/>
                  <a:gd name="connsiteY4" fmla="*/ 118913 h 1298932"/>
                  <a:gd name="connsiteX5" fmla="*/ 164018 w 683585"/>
                  <a:gd name="connsiteY5" fmla="*/ 86109 h 1298932"/>
                  <a:gd name="connsiteX6" fmla="*/ 65608 w 683585"/>
                  <a:gd name="connsiteY6" fmla="*/ 0 h 1298932"/>
                  <a:gd name="connsiteX7" fmla="*/ 0 w 683585"/>
                  <a:gd name="connsiteY7" fmla="*/ 451049 h 1298932"/>
                  <a:gd name="connsiteX8" fmla="*/ 41005 w 683585"/>
                  <a:gd name="connsiteY8" fmla="*/ 1115322 h 1298932"/>
                  <a:gd name="connsiteX9" fmla="*/ 46624 w 683585"/>
                  <a:gd name="connsiteY9" fmla="*/ 1245255 h 1298932"/>
                  <a:gd name="connsiteX10" fmla="*/ 666006 w 683585"/>
                  <a:gd name="connsiteY10" fmla="*/ 1298932 h 1298932"/>
                  <a:gd name="connsiteX0" fmla="*/ 666006 w 666006"/>
                  <a:gd name="connsiteY0" fmla="*/ 1298932 h 1298932"/>
                  <a:gd name="connsiteX1" fmla="*/ 540437 w 666006"/>
                  <a:gd name="connsiteY1" fmla="*/ 569611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51972 w 666006"/>
                  <a:gd name="connsiteY2" fmla="*/ 28703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40200 w 666006"/>
                  <a:gd name="connsiteY2" fmla="*/ 33534 h 1298932"/>
                  <a:gd name="connsiteX3" fmla="*/ 523598 w 666006"/>
                  <a:gd name="connsiteY3" fmla="*/ 102311 h 1298932"/>
                  <a:gd name="connsiteX4" fmla="*/ 356739 w 666006"/>
                  <a:gd name="connsiteY4" fmla="*/ 118913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40200 w 666006"/>
                  <a:gd name="connsiteY2" fmla="*/ 33534 h 1298932"/>
                  <a:gd name="connsiteX3" fmla="*/ 523598 w 666006"/>
                  <a:gd name="connsiteY3" fmla="*/ 102311 h 1298932"/>
                  <a:gd name="connsiteX4" fmla="*/ 346327 w 666006"/>
                  <a:gd name="connsiteY4" fmla="*/ 143815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98932 h 1298932"/>
                  <a:gd name="connsiteX1" fmla="*/ 548739 w 666006"/>
                  <a:gd name="connsiteY1" fmla="*/ 573082 h 1298932"/>
                  <a:gd name="connsiteX2" fmla="*/ 640200 w 666006"/>
                  <a:gd name="connsiteY2" fmla="*/ 33534 h 1298932"/>
                  <a:gd name="connsiteX3" fmla="*/ 523598 w 666006"/>
                  <a:gd name="connsiteY3" fmla="*/ 102311 h 1298932"/>
                  <a:gd name="connsiteX4" fmla="*/ 346327 w 666006"/>
                  <a:gd name="connsiteY4" fmla="*/ 143815 h 1298932"/>
                  <a:gd name="connsiteX5" fmla="*/ 164018 w 666006"/>
                  <a:gd name="connsiteY5" fmla="*/ 86109 h 1298932"/>
                  <a:gd name="connsiteX6" fmla="*/ 65608 w 666006"/>
                  <a:gd name="connsiteY6" fmla="*/ 0 h 1298932"/>
                  <a:gd name="connsiteX7" fmla="*/ 0 w 666006"/>
                  <a:gd name="connsiteY7" fmla="*/ 451049 h 1298932"/>
                  <a:gd name="connsiteX8" fmla="*/ 41005 w 666006"/>
                  <a:gd name="connsiteY8" fmla="*/ 1115322 h 1298932"/>
                  <a:gd name="connsiteX9" fmla="*/ 46624 w 666006"/>
                  <a:gd name="connsiteY9" fmla="*/ 1245255 h 1298932"/>
                  <a:gd name="connsiteX10" fmla="*/ 666006 w 666006"/>
                  <a:gd name="connsiteY10" fmla="*/ 1298932 h 1298932"/>
                  <a:gd name="connsiteX0" fmla="*/ 666006 w 666006"/>
                  <a:gd name="connsiteY0" fmla="*/ 1274029 h 1274029"/>
                  <a:gd name="connsiteX1" fmla="*/ 548739 w 666006"/>
                  <a:gd name="connsiteY1" fmla="*/ 548179 h 1274029"/>
                  <a:gd name="connsiteX2" fmla="*/ 640200 w 666006"/>
                  <a:gd name="connsiteY2" fmla="*/ 8631 h 1274029"/>
                  <a:gd name="connsiteX3" fmla="*/ 523598 w 666006"/>
                  <a:gd name="connsiteY3" fmla="*/ 77408 h 1274029"/>
                  <a:gd name="connsiteX4" fmla="*/ 346327 w 666006"/>
                  <a:gd name="connsiteY4" fmla="*/ 118912 h 1274029"/>
                  <a:gd name="connsiteX5" fmla="*/ 164018 w 666006"/>
                  <a:gd name="connsiteY5" fmla="*/ 61206 h 1274029"/>
                  <a:gd name="connsiteX6" fmla="*/ 55196 w 666006"/>
                  <a:gd name="connsiteY6" fmla="*/ 0 h 1274029"/>
                  <a:gd name="connsiteX7" fmla="*/ 0 w 666006"/>
                  <a:gd name="connsiteY7" fmla="*/ 426146 h 1274029"/>
                  <a:gd name="connsiteX8" fmla="*/ 41005 w 666006"/>
                  <a:gd name="connsiteY8" fmla="*/ 1090419 h 1274029"/>
                  <a:gd name="connsiteX9" fmla="*/ 46624 w 666006"/>
                  <a:gd name="connsiteY9" fmla="*/ 1220352 h 1274029"/>
                  <a:gd name="connsiteX10" fmla="*/ 666006 w 666006"/>
                  <a:gd name="connsiteY10" fmla="*/ 1274029 h 1274029"/>
                  <a:gd name="connsiteX0" fmla="*/ 625001 w 625001"/>
                  <a:gd name="connsiteY0" fmla="*/ 1274029 h 1274029"/>
                  <a:gd name="connsiteX1" fmla="*/ 507734 w 625001"/>
                  <a:gd name="connsiteY1" fmla="*/ 548179 h 1274029"/>
                  <a:gd name="connsiteX2" fmla="*/ 599195 w 625001"/>
                  <a:gd name="connsiteY2" fmla="*/ 8631 h 1274029"/>
                  <a:gd name="connsiteX3" fmla="*/ 482593 w 625001"/>
                  <a:gd name="connsiteY3" fmla="*/ 77408 h 1274029"/>
                  <a:gd name="connsiteX4" fmla="*/ 305322 w 625001"/>
                  <a:gd name="connsiteY4" fmla="*/ 118912 h 1274029"/>
                  <a:gd name="connsiteX5" fmla="*/ 123013 w 625001"/>
                  <a:gd name="connsiteY5" fmla="*/ 61206 h 1274029"/>
                  <a:gd name="connsiteX6" fmla="*/ 14191 w 625001"/>
                  <a:gd name="connsiteY6" fmla="*/ 0 h 1274029"/>
                  <a:gd name="connsiteX7" fmla="*/ 69020 w 625001"/>
                  <a:gd name="connsiteY7" fmla="*/ 442891 h 1274029"/>
                  <a:gd name="connsiteX8" fmla="*/ 0 w 625001"/>
                  <a:gd name="connsiteY8" fmla="*/ 1090419 h 1274029"/>
                  <a:gd name="connsiteX9" fmla="*/ 5619 w 625001"/>
                  <a:gd name="connsiteY9" fmla="*/ 1220352 h 1274029"/>
                  <a:gd name="connsiteX10" fmla="*/ 625001 w 625001"/>
                  <a:gd name="connsiteY10" fmla="*/ 1274029 h 1274029"/>
                  <a:gd name="connsiteX0" fmla="*/ 625001 w 625001"/>
                  <a:gd name="connsiteY0" fmla="*/ 1274029 h 1274029"/>
                  <a:gd name="connsiteX1" fmla="*/ 507734 w 625001"/>
                  <a:gd name="connsiteY1" fmla="*/ 548179 h 1274029"/>
                  <a:gd name="connsiteX2" fmla="*/ 599195 w 625001"/>
                  <a:gd name="connsiteY2" fmla="*/ 8631 h 1274029"/>
                  <a:gd name="connsiteX3" fmla="*/ 482593 w 625001"/>
                  <a:gd name="connsiteY3" fmla="*/ 77408 h 1274029"/>
                  <a:gd name="connsiteX4" fmla="*/ 305322 w 625001"/>
                  <a:gd name="connsiteY4" fmla="*/ 118912 h 1274029"/>
                  <a:gd name="connsiteX5" fmla="*/ 123013 w 625001"/>
                  <a:gd name="connsiteY5" fmla="*/ 61206 h 1274029"/>
                  <a:gd name="connsiteX6" fmla="*/ 14191 w 625001"/>
                  <a:gd name="connsiteY6" fmla="*/ 0 h 1274029"/>
                  <a:gd name="connsiteX7" fmla="*/ 69020 w 625001"/>
                  <a:gd name="connsiteY7" fmla="*/ 442891 h 1274029"/>
                  <a:gd name="connsiteX8" fmla="*/ 0 w 625001"/>
                  <a:gd name="connsiteY8" fmla="*/ 1090419 h 1274029"/>
                  <a:gd name="connsiteX9" fmla="*/ 5619 w 625001"/>
                  <a:gd name="connsiteY9" fmla="*/ 1220352 h 1274029"/>
                  <a:gd name="connsiteX10" fmla="*/ 625001 w 625001"/>
                  <a:gd name="connsiteY10" fmla="*/ 1274029 h 1274029"/>
                  <a:gd name="connsiteX0" fmla="*/ 619382 w 619382"/>
                  <a:gd name="connsiteY0" fmla="*/ 1274029 h 1274029"/>
                  <a:gd name="connsiteX1" fmla="*/ 502115 w 619382"/>
                  <a:gd name="connsiteY1" fmla="*/ 548179 h 1274029"/>
                  <a:gd name="connsiteX2" fmla="*/ 593576 w 619382"/>
                  <a:gd name="connsiteY2" fmla="*/ 8631 h 1274029"/>
                  <a:gd name="connsiteX3" fmla="*/ 476974 w 619382"/>
                  <a:gd name="connsiteY3" fmla="*/ 77408 h 1274029"/>
                  <a:gd name="connsiteX4" fmla="*/ 299703 w 619382"/>
                  <a:gd name="connsiteY4" fmla="*/ 118912 h 1274029"/>
                  <a:gd name="connsiteX5" fmla="*/ 117394 w 619382"/>
                  <a:gd name="connsiteY5" fmla="*/ 61206 h 1274029"/>
                  <a:gd name="connsiteX6" fmla="*/ 8572 w 619382"/>
                  <a:gd name="connsiteY6" fmla="*/ 0 h 1274029"/>
                  <a:gd name="connsiteX7" fmla="*/ 63401 w 619382"/>
                  <a:gd name="connsiteY7" fmla="*/ 442891 h 1274029"/>
                  <a:gd name="connsiteX8" fmla="*/ 11255 w 619382"/>
                  <a:gd name="connsiteY8" fmla="*/ 1101374 h 1274029"/>
                  <a:gd name="connsiteX9" fmla="*/ 0 w 619382"/>
                  <a:gd name="connsiteY9" fmla="*/ 1220352 h 1274029"/>
                  <a:gd name="connsiteX10" fmla="*/ 619382 w 619382"/>
                  <a:gd name="connsiteY10" fmla="*/ 1274029 h 1274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9382" h="1274029">
                    <a:moveTo>
                      <a:pt x="619382" y="1274029"/>
                    </a:moveTo>
                    <a:cubicBezTo>
                      <a:pt x="545947" y="946123"/>
                      <a:pt x="506416" y="759079"/>
                      <a:pt x="502115" y="548179"/>
                    </a:cubicBezTo>
                    <a:cubicBezTo>
                      <a:pt x="497814" y="337279"/>
                      <a:pt x="546096" y="118150"/>
                      <a:pt x="593576" y="8631"/>
                    </a:cubicBezTo>
                    <a:lnTo>
                      <a:pt x="476974" y="77408"/>
                    </a:lnTo>
                    <a:lnTo>
                      <a:pt x="299703" y="118912"/>
                    </a:lnTo>
                    <a:cubicBezTo>
                      <a:pt x="211646" y="113623"/>
                      <a:pt x="178164" y="80441"/>
                      <a:pt x="117394" y="61206"/>
                    </a:cubicBezTo>
                    <a:lnTo>
                      <a:pt x="8572" y="0"/>
                    </a:lnTo>
                    <a:lnTo>
                      <a:pt x="63401" y="442891"/>
                    </a:lnTo>
                    <a:cubicBezTo>
                      <a:pt x="61827" y="677448"/>
                      <a:pt x="34262" y="885531"/>
                      <a:pt x="11255" y="1101374"/>
                    </a:cubicBezTo>
                    <a:lnTo>
                      <a:pt x="0" y="1220352"/>
                    </a:lnTo>
                    <a:cubicBezTo>
                      <a:pt x="201820" y="1245392"/>
                      <a:pt x="199524" y="1245816"/>
                      <a:pt x="619382" y="1274029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74" name="Freeform 273">
                <a:extLst>
                  <a:ext uri="{FF2B5EF4-FFF2-40B4-BE49-F238E27FC236}">
                    <a16:creationId xmlns:a16="http://schemas.microsoft.com/office/drawing/2014/main" id="{A940E26D-A377-8047-BB19-A96AAC8850A3}"/>
                  </a:ext>
                </a:extLst>
              </p:cNvPr>
              <p:cNvSpPr/>
              <p:nvPr/>
            </p:nvSpPr>
            <p:spPr>
              <a:xfrm rot="21367523">
                <a:off x="2520255" y="2658077"/>
                <a:ext cx="715496" cy="1551295"/>
              </a:xfrm>
              <a:custGeom>
                <a:avLst/>
                <a:gdLst>
                  <a:gd name="connsiteX0" fmla="*/ 181583 w 525293"/>
                  <a:gd name="connsiteY0" fmla="*/ 136187 h 1212715"/>
                  <a:gd name="connsiteX1" fmla="*/ 330740 w 525293"/>
                  <a:gd name="connsiteY1" fmla="*/ 90791 h 1212715"/>
                  <a:gd name="connsiteX2" fmla="*/ 473412 w 525293"/>
                  <a:gd name="connsiteY2" fmla="*/ 0 h 1212715"/>
                  <a:gd name="connsiteX3" fmla="*/ 512323 w 525293"/>
                  <a:gd name="connsiteY3" fmla="*/ 239949 h 1212715"/>
                  <a:gd name="connsiteX4" fmla="*/ 525293 w 525293"/>
                  <a:gd name="connsiteY4" fmla="*/ 518808 h 1212715"/>
                  <a:gd name="connsiteX5" fmla="*/ 466927 w 525293"/>
                  <a:gd name="connsiteY5" fmla="*/ 1199745 h 1212715"/>
                  <a:gd name="connsiteX6" fmla="*/ 382621 w 525293"/>
                  <a:gd name="connsiteY6" fmla="*/ 1212715 h 1212715"/>
                  <a:gd name="connsiteX7" fmla="*/ 363166 w 525293"/>
                  <a:gd name="connsiteY7" fmla="*/ 492868 h 1212715"/>
                  <a:gd name="connsiteX8" fmla="*/ 220493 w 525293"/>
                  <a:gd name="connsiteY8" fmla="*/ 220494 h 1212715"/>
                  <a:gd name="connsiteX9" fmla="*/ 0 w 525293"/>
                  <a:gd name="connsiteY9" fmla="*/ 103762 h 1212715"/>
                  <a:gd name="connsiteX10" fmla="*/ 181583 w 525293"/>
                  <a:gd name="connsiteY10" fmla="*/ 136187 h 121271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66927 w 525293"/>
                  <a:gd name="connsiteY5" fmla="*/ 1199745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81583 w 525293"/>
                  <a:gd name="connsiteY0" fmla="*/ 136187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81583 w 525293"/>
                  <a:gd name="connsiteY10" fmla="*/ 136187 h 1273765"/>
                  <a:gd name="connsiteX0" fmla="*/ 143821 w 525293"/>
                  <a:gd name="connsiteY0" fmla="*/ 157828 h 1273765"/>
                  <a:gd name="connsiteX1" fmla="*/ 330740 w 525293"/>
                  <a:gd name="connsiteY1" fmla="*/ 90791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43821 w 525293"/>
                  <a:gd name="connsiteY10" fmla="*/ 157828 h 1273765"/>
                  <a:gd name="connsiteX0" fmla="*/ 143821 w 525293"/>
                  <a:gd name="connsiteY0" fmla="*/ 157828 h 1273765"/>
                  <a:gd name="connsiteX1" fmla="*/ 345982 w 525293"/>
                  <a:gd name="connsiteY1" fmla="*/ 103922 h 1273765"/>
                  <a:gd name="connsiteX2" fmla="*/ 473412 w 525293"/>
                  <a:gd name="connsiteY2" fmla="*/ 0 h 1273765"/>
                  <a:gd name="connsiteX3" fmla="*/ 512323 w 525293"/>
                  <a:gd name="connsiteY3" fmla="*/ 239949 h 1273765"/>
                  <a:gd name="connsiteX4" fmla="*/ 525293 w 525293"/>
                  <a:gd name="connsiteY4" fmla="*/ 518808 h 1273765"/>
                  <a:gd name="connsiteX5" fmla="*/ 457851 w 525293"/>
                  <a:gd name="connsiteY5" fmla="*/ 1258071 h 1273765"/>
                  <a:gd name="connsiteX6" fmla="*/ 375923 w 525293"/>
                  <a:gd name="connsiteY6" fmla="*/ 1273765 h 1273765"/>
                  <a:gd name="connsiteX7" fmla="*/ 363166 w 525293"/>
                  <a:gd name="connsiteY7" fmla="*/ 492868 h 1273765"/>
                  <a:gd name="connsiteX8" fmla="*/ 220493 w 525293"/>
                  <a:gd name="connsiteY8" fmla="*/ 220494 h 1273765"/>
                  <a:gd name="connsiteX9" fmla="*/ 0 w 525293"/>
                  <a:gd name="connsiteY9" fmla="*/ 103762 h 1273765"/>
                  <a:gd name="connsiteX10" fmla="*/ 143821 w 525293"/>
                  <a:gd name="connsiteY10" fmla="*/ 157828 h 1273765"/>
                  <a:gd name="connsiteX0" fmla="*/ 143821 w 525293"/>
                  <a:gd name="connsiteY0" fmla="*/ 131630 h 1247567"/>
                  <a:gd name="connsiteX1" fmla="*/ 345982 w 525293"/>
                  <a:gd name="connsiteY1" fmla="*/ 77724 h 1247567"/>
                  <a:gd name="connsiteX2" fmla="*/ 443406 w 525293"/>
                  <a:gd name="connsiteY2" fmla="*/ 0 h 1247567"/>
                  <a:gd name="connsiteX3" fmla="*/ 512323 w 525293"/>
                  <a:gd name="connsiteY3" fmla="*/ 213751 h 1247567"/>
                  <a:gd name="connsiteX4" fmla="*/ 525293 w 525293"/>
                  <a:gd name="connsiteY4" fmla="*/ 492610 h 1247567"/>
                  <a:gd name="connsiteX5" fmla="*/ 457851 w 525293"/>
                  <a:gd name="connsiteY5" fmla="*/ 1231873 h 1247567"/>
                  <a:gd name="connsiteX6" fmla="*/ 375923 w 525293"/>
                  <a:gd name="connsiteY6" fmla="*/ 1247567 h 1247567"/>
                  <a:gd name="connsiteX7" fmla="*/ 363166 w 525293"/>
                  <a:gd name="connsiteY7" fmla="*/ 466670 h 1247567"/>
                  <a:gd name="connsiteX8" fmla="*/ 220493 w 525293"/>
                  <a:gd name="connsiteY8" fmla="*/ 194296 h 1247567"/>
                  <a:gd name="connsiteX9" fmla="*/ 0 w 525293"/>
                  <a:gd name="connsiteY9" fmla="*/ 77564 h 1247567"/>
                  <a:gd name="connsiteX10" fmla="*/ 143821 w 525293"/>
                  <a:gd name="connsiteY10" fmla="*/ 131630 h 1247567"/>
                  <a:gd name="connsiteX0" fmla="*/ 143821 w 525293"/>
                  <a:gd name="connsiteY0" fmla="*/ 131630 h 1247567"/>
                  <a:gd name="connsiteX1" fmla="*/ 345982 w 525293"/>
                  <a:gd name="connsiteY1" fmla="*/ 77724 h 1247567"/>
                  <a:gd name="connsiteX2" fmla="*/ 443406 w 525293"/>
                  <a:gd name="connsiteY2" fmla="*/ 0 h 1247567"/>
                  <a:gd name="connsiteX3" fmla="*/ 408359 w 525293"/>
                  <a:gd name="connsiteY3" fmla="*/ 319633 h 1247567"/>
                  <a:gd name="connsiteX4" fmla="*/ 525293 w 525293"/>
                  <a:gd name="connsiteY4" fmla="*/ 492610 h 1247567"/>
                  <a:gd name="connsiteX5" fmla="*/ 457851 w 525293"/>
                  <a:gd name="connsiteY5" fmla="*/ 1231873 h 1247567"/>
                  <a:gd name="connsiteX6" fmla="*/ 375923 w 525293"/>
                  <a:gd name="connsiteY6" fmla="*/ 1247567 h 1247567"/>
                  <a:gd name="connsiteX7" fmla="*/ 363166 w 525293"/>
                  <a:gd name="connsiteY7" fmla="*/ 466670 h 1247567"/>
                  <a:gd name="connsiteX8" fmla="*/ 220493 w 525293"/>
                  <a:gd name="connsiteY8" fmla="*/ 194296 h 1247567"/>
                  <a:gd name="connsiteX9" fmla="*/ 0 w 525293"/>
                  <a:gd name="connsiteY9" fmla="*/ 77564 h 1247567"/>
                  <a:gd name="connsiteX10" fmla="*/ 143821 w 525293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63166 w 457851"/>
                  <a:gd name="connsiteY7" fmla="*/ 466670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63166 w 457851"/>
                  <a:gd name="connsiteY7" fmla="*/ 466670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63166 w 457851"/>
                  <a:gd name="connsiteY7" fmla="*/ 466670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7567"/>
                  <a:gd name="connsiteX1" fmla="*/ 345982 w 457851"/>
                  <a:gd name="connsiteY1" fmla="*/ 77724 h 1247567"/>
                  <a:gd name="connsiteX2" fmla="*/ 443406 w 457851"/>
                  <a:gd name="connsiteY2" fmla="*/ 0 h 1247567"/>
                  <a:gd name="connsiteX3" fmla="*/ 408359 w 457851"/>
                  <a:gd name="connsiteY3" fmla="*/ 319633 h 1247567"/>
                  <a:gd name="connsiteX4" fmla="*/ 402968 w 457851"/>
                  <a:gd name="connsiteY4" fmla="*/ 750504 h 1247567"/>
                  <a:gd name="connsiteX5" fmla="*/ 457851 w 457851"/>
                  <a:gd name="connsiteY5" fmla="*/ 1231873 h 1247567"/>
                  <a:gd name="connsiteX6" fmla="*/ 375923 w 457851"/>
                  <a:gd name="connsiteY6" fmla="*/ 1247567 h 1247567"/>
                  <a:gd name="connsiteX7" fmla="*/ 330521 w 457851"/>
                  <a:gd name="connsiteY7" fmla="*/ 531555 h 1247567"/>
                  <a:gd name="connsiteX8" fmla="*/ 220493 w 457851"/>
                  <a:gd name="connsiteY8" fmla="*/ 194296 h 1247567"/>
                  <a:gd name="connsiteX9" fmla="*/ 0 w 457851"/>
                  <a:gd name="connsiteY9" fmla="*/ 77564 h 1247567"/>
                  <a:gd name="connsiteX10" fmla="*/ 143821 w 457851"/>
                  <a:gd name="connsiteY10" fmla="*/ 131630 h 1247567"/>
                  <a:gd name="connsiteX0" fmla="*/ 143821 w 457851"/>
                  <a:gd name="connsiteY0" fmla="*/ 131630 h 1249233"/>
                  <a:gd name="connsiteX1" fmla="*/ 345982 w 457851"/>
                  <a:gd name="connsiteY1" fmla="*/ 77724 h 1249233"/>
                  <a:gd name="connsiteX2" fmla="*/ 443406 w 457851"/>
                  <a:gd name="connsiteY2" fmla="*/ 0 h 1249233"/>
                  <a:gd name="connsiteX3" fmla="*/ 408359 w 457851"/>
                  <a:gd name="connsiteY3" fmla="*/ 319633 h 1249233"/>
                  <a:gd name="connsiteX4" fmla="*/ 402968 w 457851"/>
                  <a:gd name="connsiteY4" fmla="*/ 750504 h 1249233"/>
                  <a:gd name="connsiteX5" fmla="*/ 457851 w 457851"/>
                  <a:gd name="connsiteY5" fmla="*/ 1231873 h 1249233"/>
                  <a:gd name="connsiteX6" fmla="*/ 400530 w 457851"/>
                  <a:gd name="connsiteY6" fmla="*/ 1249233 h 1249233"/>
                  <a:gd name="connsiteX7" fmla="*/ 330521 w 457851"/>
                  <a:gd name="connsiteY7" fmla="*/ 531555 h 1249233"/>
                  <a:gd name="connsiteX8" fmla="*/ 220493 w 457851"/>
                  <a:gd name="connsiteY8" fmla="*/ 194296 h 1249233"/>
                  <a:gd name="connsiteX9" fmla="*/ 0 w 457851"/>
                  <a:gd name="connsiteY9" fmla="*/ 77564 h 1249233"/>
                  <a:gd name="connsiteX10" fmla="*/ 143821 w 457851"/>
                  <a:gd name="connsiteY10" fmla="*/ 131630 h 1249233"/>
                  <a:gd name="connsiteX0" fmla="*/ 143821 w 457851"/>
                  <a:gd name="connsiteY0" fmla="*/ 131630 h 1249233"/>
                  <a:gd name="connsiteX1" fmla="*/ 345982 w 457851"/>
                  <a:gd name="connsiteY1" fmla="*/ 77724 h 1249233"/>
                  <a:gd name="connsiteX2" fmla="*/ 443406 w 457851"/>
                  <a:gd name="connsiteY2" fmla="*/ 0 h 1249233"/>
                  <a:gd name="connsiteX3" fmla="*/ 408359 w 457851"/>
                  <a:gd name="connsiteY3" fmla="*/ 319633 h 1249233"/>
                  <a:gd name="connsiteX4" fmla="*/ 402968 w 457851"/>
                  <a:gd name="connsiteY4" fmla="*/ 750504 h 1249233"/>
                  <a:gd name="connsiteX5" fmla="*/ 457851 w 457851"/>
                  <a:gd name="connsiteY5" fmla="*/ 1231873 h 1249233"/>
                  <a:gd name="connsiteX6" fmla="*/ 400530 w 457851"/>
                  <a:gd name="connsiteY6" fmla="*/ 1249233 h 1249233"/>
                  <a:gd name="connsiteX7" fmla="*/ 330521 w 457851"/>
                  <a:gd name="connsiteY7" fmla="*/ 531555 h 1249233"/>
                  <a:gd name="connsiteX8" fmla="*/ 211082 w 457851"/>
                  <a:gd name="connsiteY8" fmla="*/ 228971 h 1249233"/>
                  <a:gd name="connsiteX9" fmla="*/ 0 w 457851"/>
                  <a:gd name="connsiteY9" fmla="*/ 77564 h 1249233"/>
                  <a:gd name="connsiteX10" fmla="*/ 143821 w 457851"/>
                  <a:gd name="connsiteY10" fmla="*/ 131630 h 1249233"/>
                  <a:gd name="connsiteX0" fmla="*/ 262146 w 576176"/>
                  <a:gd name="connsiteY0" fmla="*/ 131630 h 1249233"/>
                  <a:gd name="connsiteX1" fmla="*/ 464307 w 576176"/>
                  <a:gd name="connsiteY1" fmla="*/ 77724 h 1249233"/>
                  <a:gd name="connsiteX2" fmla="*/ 561731 w 576176"/>
                  <a:gd name="connsiteY2" fmla="*/ 0 h 1249233"/>
                  <a:gd name="connsiteX3" fmla="*/ 526684 w 576176"/>
                  <a:gd name="connsiteY3" fmla="*/ 319633 h 1249233"/>
                  <a:gd name="connsiteX4" fmla="*/ 521293 w 576176"/>
                  <a:gd name="connsiteY4" fmla="*/ 750504 h 1249233"/>
                  <a:gd name="connsiteX5" fmla="*/ 576176 w 576176"/>
                  <a:gd name="connsiteY5" fmla="*/ 1231873 h 1249233"/>
                  <a:gd name="connsiteX6" fmla="*/ 518855 w 576176"/>
                  <a:gd name="connsiteY6" fmla="*/ 1249233 h 1249233"/>
                  <a:gd name="connsiteX7" fmla="*/ 448846 w 576176"/>
                  <a:gd name="connsiteY7" fmla="*/ 531555 h 1249233"/>
                  <a:gd name="connsiteX8" fmla="*/ 329407 w 576176"/>
                  <a:gd name="connsiteY8" fmla="*/ 228971 h 1249233"/>
                  <a:gd name="connsiteX9" fmla="*/ 0 w 576176"/>
                  <a:gd name="connsiteY9" fmla="*/ 51894 h 1249233"/>
                  <a:gd name="connsiteX10" fmla="*/ 262146 w 576176"/>
                  <a:gd name="connsiteY10" fmla="*/ 131630 h 12492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76176" h="1249233">
                    <a:moveTo>
                      <a:pt x="262146" y="131630"/>
                    </a:moveTo>
                    <a:lnTo>
                      <a:pt x="464307" y="77724"/>
                    </a:lnTo>
                    <a:lnTo>
                      <a:pt x="561731" y="0"/>
                    </a:lnTo>
                    <a:lnTo>
                      <a:pt x="526684" y="319633"/>
                    </a:lnTo>
                    <a:lnTo>
                      <a:pt x="521293" y="750504"/>
                    </a:lnTo>
                    <a:lnTo>
                      <a:pt x="576176" y="1231873"/>
                    </a:lnTo>
                    <a:lnTo>
                      <a:pt x="518855" y="1249233"/>
                    </a:lnTo>
                    <a:cubicBezTo>
                      <a:pt x="503074" y="1121699"/>
                      <a:pt x="480421" y="701599"/>
                      <a:pt x="448846" y="531555"/>
                    </a:cubicBezTo>
                    <a:cubicBezTo>
                      <a:pt x="417271" y="361511"/>
                      <a:pt x="404215" y="308914"/>
                      <a:pt x="329407" y="228971"/>
                    </a:cubicBezTo>
                    <a:cubicBezTo>
                      <a:pt x="254599" y="149028"/>
                      <a:pt x="12779" y="62338"/>
                      <a:pt x="0" y="51894"/>
                    </a:cubicBezTo>
                    <a:lnTo>
                      <a:pt x="262146" y="13163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75" name="Freeform 274">
                <a:extLst>
                  <a:ext uri="{FF2B5EF4-FFF2-40B4-BE49-F238E27FC236}">
                    <a16:creationId xmlns:a16="http://schemas.microsoft.com/office/drawing/2014/main" id="{AAEC277E-17CC-494B-98FF-B1056C120BF6}"/>
                  </a:ext>
                </a:extLst>
              </p:cNvPr>
              <p:cNvSpPr/>
              <p:nvPr/>
            </p:nvSpPr>
            <p:spPr>
              <a:xfrm rot="21367523" flipH="1">
                <a:off x="2466860" y="2696684"/>
                <a:ext cx="140919" cy="1601722"/>
              </a:xfrm>
              <a:custGeom>
                <a:avLst/>
                <a:gdLst>
                  <a:gd name="connsiteX0" fmla="*/ 292160 w 317856"/>
                  <a:gd name="connsiteY0" fmla="*/ 0 h 2100270"/>
                  <a:gd name="connsiteX1" fmla="*/ 60 w 317856"/>
                  <a:gd name="connsiteY1" fmla="*/ 1079500 h 2100270"/>
                  <a:gd name="connsiteX2" fmla="*/ 266760 w 317856"/>
                  <a:gd name="connsiteY2" fmla="*/ 1993900 h 2100270"/>
                  <a:gd name="connsiteX3" fmla="*/ 317560 w 317856"/>
                  <a:gd name="connsiteY3" fmla="*/ 2044700 h 2100270"/>
                  <a:gd name="connsiteX0" fmla="*/ 292160 w 292158"/>
                  <a:gd name="connsiteY0" fmla="*/ 0 h 1993899"/>
                  <a:gd name="connsiteX1" fmla="*/ 60 w 292158"/>
                  <a:gd name="connsiteY1" fmla="*/ 1079500 h 1993899"/>
                  <a:gd name="connsiteX2" fmla="*/ 266760 w 292158"/>
                  <a:gd name="connsiteY2" fmla="*/ 1993900 h 1993899"/>
                  <a:gd name="connsiteX0" fmla="*/ 294096 w 428594"/>
                  <a:gd name="connsiteY0" fmla="*/ 0 h 2200105"/>
                  <a:gd name="connsiteX1" fmla="*/ 1996 w 428594"/>
                  <a:gd name="connsiteY1" fmla="*/ 1079500 h 2200105"/>
                  <a:gd name="connsiteX2" fmla="*/ 428592 w 428594"/>
                  <a:gd name="connsiteY2" fmla="*/ 2200105 h 2200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8594" h="2200105">
                    <a:moveTo>
                      <a:pt x="294096" y="0"/>
                    </a:moveTo>
                    <a:cubicBezTo>
                      <a:pt x="150162" y="373591"/>
                      <a:pt x="-20420" y="712816"/>
                      <a:pt x="1996" y="1079500"/>
                    </a:cubicBezTo>
                    <a:cubicBezTo>
                      <a:pt x="24412" y="1446184"/>
                      <a:pt x="375675" y="2039238"/>
                      <a:pt x="428592" y="2200105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76" name="Freeform 275">
                <a:extLst>
                  <a:ext uri="{FF2B5EF4-FFF2-40B4-BE49-F238E27FC236}">
                    <a16:creationId xmlns:a16="http://schemas.microsoft.com/office/drawing/2014/main" id="{41364FFB-ECB5-6E41-89F3-E73525F1AA00}"/>
                  </a:ext>
                </a:extLst>
              </p:cNvPr>
              <p:cNvSpPr/>
              <p:nvPr/>
            </p:nvSpPr>
            <p:spPr>
              <a:xfrm rot="21367523">
                <a:off x="3161494" y="2616940"/>
                <a:ext cx="76608" cy="1576700"/>
              </a:xfrm>
              <a:custGeom>
                <a:avLst/>
                <a:gdLst>
                  <a:gd name="connsiteX0" fmla="*/ 203474 w 241574"/>
                  <a:gd name="connsiteY0" fmla="*/ 0 h 2057400"/>
                  <a:gd name="connsiteX1" fmla="*/ 274 w 241574"/>
                  <a:gd name="connsiteY1" fmla="*/ 863600 h 2057400"/>
                  <a:gd name="connsiteX2" fmla="*/ 241574 w 241574"/>
                  <a:gd name="connsiteY2" fmla="*/ 2057400 h 205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1574" h="2057400">
                    <a:moveTo>
                      <a:pt x="203474" y="0"/>
                    </a:moveTo>
                    <a:cubicBezTo>
                      <a:pt x="98699" y="260350"/>
                      <a:pt x="-6076" y="520700"/>
                      <a:pt x="274" y="863600"/>
                    </a:cubicBezTo>
                    <a:cubicBezTo>
                      <a:pt x="6624" y="1206500"/>
                      <a:pt x="241574" y="2057400"/>
                      <a:pt x="241574" y="2057400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77" name="Freeform 276">
                <a:extLst>
                  <a:ext uri="{FF2B5EF4-FFF2-40B4-BE49-F238E27FC236}">
                    <a16:creationId xmlns:a16="http://schemas.microsoft.com/office/drawing/2014/main" id="{189C997B-AE32-2748-AB8D-5FAEBCFBDD2F}"/>
                  </a:ext>
                </a:extLst>
              </p:cNvPr>
              <p:cNvSpPr/>
              <p:nvPr/>
            </p:nvSpPr>
            <p:spPr>
              <a:xfrm rot="21367523">
                <a:off x="2437891" y="2659063"/>
                <a:ext cx="732214" cy="160024"/>
              </a:xfrm>
              <a:custGeom>
                <a:avLst/>
                <a:gdLst>
                  <a:gd name="connsiteX0" fmla="*/ 0 w 606340"/>
                  <a:gd name="connsiteY0" fmla="*/ 9779 h 122280"/>
                  <a:gd name="connsiteX1" fmla="*/ 322729 w 606340"/>
                  <a:gd name="connsiteY1" fmla="*/ 122246 h 122280"/>
                  <a:gd name="connsiteX2" fmla="*/ 606340 w 606340"/>
                  <a:gd name="connsiteY2" fmla="*/ 0 h 122280"/>
                  <a:gd name="connsiteX0" fmla="*/ 0 w 588115"/>
                  <a:gd name="connsiteY0" fmla="*/ 16364 h 128865"/>
                  <a:gd name="connsiteX1" fmla="*/ 322729 w 588115"/>
                  <a:gd name="connsiteY1" fmla="*/ 128831 h 128865"/>
                  <a:gd name="connsiteX2" fmla="*/ 588115 w 588115"/>
                  <a:gd name="connsiteY2" fmla="*/ 0 h 128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8115" h="128865">
                    <a:moveTo>
                      <a:pt x="0" y="16364"/>
                    </a:moveTo>
                    <a:cubicBezTo>
                      <a:pt x="110836" y="73412"/>
                      <a:pt x="221672" y="130461"/>
                      <a:pt x="322729" y="128831"/>
                    </a:cubicBezTo>
                    <a:cubicBezTo>
                      <a:pt x="423786" y="127201"/>
                      <a:pt x="536772" y="30154"/>
                      <a:pt x="588115" y="0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"/>
                  <a:cs typeface=""/>
                </a:endParaRPr>
              </a:p>
            </p:txBody>
          </p:sp>
          <p:sp>
            <p:nvSpPr>
              <p:cNvPr id="278" name="Freeform 277">
                <a:extLst>
                  <a:ext uri="{FF2B5EF4-FFF2-40B4-BE49-F238E27FC236}">
                    <a16:creationId xmlns:a16="http://schemas.microsoft.com/office/drawing/2014/main" id="{19B57E86-2943-BE48-B5D4-0B7FEFCD3A0D}"/>
                  </a:ext>
                </a:extLst>
              </p:cNvPr>
              <p:cNvSpPr/>
              <p:nvPr/>
            </p:nvSpPr>
            <p:spPr>
              <a:xfrm>
                <a:off x="2397350" y="2094312"/>
                <a:ext cx="301658" cy="554550"/>
              </a:xfrm>
              <a:custGeom>
                <a:avLst/>
                <a:gdLst>
                  <a:gd name="connsiteX0" fmla="*/ 301658 w 301658"/>
                  <a:gd name="connsiteY0" fmla="*/ 67971 h 554550"/>
                  <a:gd name="connsiteX1" fmla="*/ 169683 w 301658"/>
                  <a:gd name="connsiteY1" fmla="*/ 39690 h 554550"/>
                  <a:gd name="connsiteX2" fmla="*/ 103695 w 301658"/>
                  <a:gd name="connsiteY2" fmla="*/ 539311 h 554550"/>
                  <a:gd name="connsiteX3" fmla="*/ 0 w 301658"/>
                  <a:gd name="connsiteY3" fmla="*/ 435616 h 554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658" h="554550">
                    <a:moveTo>
                      <a:pt x="301658" y="67971"/>
                    </a:moveTo>
                    <a:cubicBezTo>
                      <a:pt x="252167" y="14552"/>
                      <a:pt x="202677" y="-38867"/>
                      <a:pt x="169683" y="39690"/>
                    </a:cubicBezTo>
                    <a:cubicBezTo>
                      <a:pt x="136689" y="118247"/>
                      <a:pt x="131975" y="473323"/>
                      <a:pt x="103695" y="539311"/>
                    </a:cubicBezTo>
                    <a:cubicBezTo>
                      <a:pt x="75414" y="605299"/>
                      <a:pt x="0" y="435616"/>
                      <a:pt x="0" y="435616"/>
                    </a:cubicBez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GB" kern="0">
                  <a:solidFill>
                    <a:prstClr val="white"/>
                  </a:solidFill>
                  <a:latin typeface="Calibri" panose="020F0502020204030204"/>
                  <a:ea typeface=""/>
                  <a:cs typeface=""/>
                </a:endParaRPr>
              </a:p>
            </p:txBody>
          </p:sp>
        </p:grp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AFA270AF-74A5-AD42-825C-580ABDA8FFFF}"/>
                </a:ext>
              </a:extLst>
            </p:cNvPr>
            <p:cNvSpPr/>
            <p:nvPr/>
          </p:nvSpPr>
          <p:spPr>
            <a:xfrm flipH="1">
              <a:off x="2924297" y="5830511"/>
              <a:ext cx="301658" cy="554550"/>
            </a:xfrm>
            <a:custGeom>
              <a:avLst/>
              <a:gdLst>
                <a:gd name="connsiteX0" fmla="*/ 301658 w 301658"/>
                <a:gd name="connsiteY0" fmla="*/ 67971 h 554550"/>
                <a:gd name="connsiteX1" fmla="*/ 169683 w 301658"/>
                <a:gd name="connsiteY1" fmla="*/ 39690 h 554550"/>
                <a:gd name="connsiteX2" fmla="*/ 103695 w 301658"/>
                <a:gd name="connsiteY2" fmla="*/ 539311 h 554550"/>
                <a:gd name="connsiteX3" fmla="*/ 0 w 301658"/>
                <a:gd name="connsiteY3" fmla="*/ 435616 h 554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1658" h="554550">
                  <a:moveTo>
                    <a:pt x="301658" y="67971"/>
                  </a:moveTo>
                  <a:cubicBezTo>
                    <a:pt x="252167" y="14552"/>
                    <a:pt x="202677" y="-38867"/>
                    <a:pt x="169683" y="39690"/>
                  </a:cubicBezTo>
                  <a:cubicBezTo>
                    <a:pt x="136689" y="118247"/>
                    <a:pt x="131975" y="473323"/>
                    <a:pt x="103695" y="539311"/>
                  </a:cubicBezTo>
                  <a:cubicBezTo>
                    <a:pt x="75414" y="605299"/>
                    <a:pt x="0" y="435616"/>
                    <a:pt x="0" y="435616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GB" kern="0">
                <a:solidFill>
                  <a:prstClr val="white"/>
                </a:solidFill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77" name="Bevel 76">
            <a:extLst>
              <a:ext uri="{FF2B5EF4-FFF2-40B4-BE49-F238E27FC236}">
                <a16:creationId xmlns:a16="http://schemas.microsoft.com/office/drawing/2014/main" id="{8B599FF6-C9F3-484E-94FC-8BCF89A5FF37}"/>
              </a:ext>
            </a:extLst>
          </p:cNvPr>
          <p:cNvSpPr/>
          <p:nvPr/>
        </p:nvSpPr>
        <p:spPr>
          <a:xfrm>
            <a:off x="233176" y="8724213"/>
            <a:ext cx="4379965" cy="1017104"/>
          </a:xfrm>
          <a:prstGeom prst="bevel">
            <a:avLst>
              <a:gd name="adj" fmla="val 12379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902030302020204" pitchFamily="66" charset="0"/>
              </a:rPr>
              <a:t>A panel of three governors will convene to which you and all parties will be invited. They will review all accounts of the matter and will determine a resolution.</a:t>
            </a:r>
          </a:p>
        </p:txBody>
      </p:sp>
    </p:spTree>
    <p:extLst>
      <p:ext uri="{BB962C8B-B14F-4D97-AF65-F5344CB8AC3E}">
        <p14:creationId xmlns:p14="http://schemas.microsoft.com/office/powerpoint/2010/main" val="252843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p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263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Caswell</dc:creator>
  <cp:lastModifiedBy>Linda Tansley</cp:lastModifiedBy>
  <cp:revision>12</cp:revision>
  <dcterms:created xsi:type="dcterms:W3CDTF">2018-11-01T12:17:03Z</dcterms:created>
  <dcterms:modified xsi:type="dcterms:W3CDTF">2018-11-01T14:13:13Z</dcterms:modified>
</cp:coreProperties>
</file>