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72" r:id="rId9"/>
    <p:sldId id="262" r:id="rId10"/>
    <p:sldId id="264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87" autoAdjust="0"/>
    <p:restoredTop sz="94660"/>
  </p:normalViewPr>
  <p:slideViewPr>
    <p:cSldViewPr snapToGrid="0">
      <p:cViewPr>
        <p:scale>
          <a:sx n="76" d="100"/>
          <a:sy n="76" d="100"/>
        </p:scale>
        <p:origin x="4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49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67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29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15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87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00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81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49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66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6AAF-5132-49F9-BB54-A38BEA04E5F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4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6AAF-5132-49F9-BB54-A38BEA04E5F6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4AC2-1BAA-48B7-8CD0-05269951AC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51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367" y="1666665"/>
            <a:ext cx="9144000" cy="2387600"/>
          </a:xfrm>
        </p:spPr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BLUE SPARKLE </a:t>
            </a:r>
            <a:r>
              <a:rPr lang="en-GB" dirty="0">
                <a:latin typeface="Comic Sans MS" panose="030F0702030302020204" pitchFamily="66" charset="0"/>
              </a:rPr>
              <a:t>TEST </a:t>
            </a:r>
          </a:p>
        </p:txBody>
      </p:sp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4823602" y="653448"/>
            <a:ext cx="2407622" cy="1501924"/>
          </a:xfrm>
          <a:prstGeom prst="rect">
            <a:avLst/>
          </a:prstGeom>
          <a:noFill/>
          <a:ex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10" y="4511464"/>
            <a:ext cx="1579714" cy="16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191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8130" y="3253361"/>
            <a:ext cx="1819444" cy="25599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926" y="2928647"/>
            <a:ext cx="1819444" cy="2559915"/>
          </a:xfrm>
          <a:prstGeom prst="rect">
            <a:avLst/>
          </a:prstGeom>
        </p:spPr>
      </p:pic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37685" y="126097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4900" dirty="0">
                <a:latin typeface="Comic Sans MS" panose="030F0702030302020204" pitchFamily="66" charset="0"/>
              </a:rPr>
              <a:t>9</a:t>
            </a:r>
            <a:r>
              <a:rPr lang="en-GB" sz="4900" dirty="0" smtClean="0">
                <a:latin typeface="Comic Sans MS" panose="030F0702030302020204" pitchFamily="66" charset="0"/>
              </a:rPr>
              <a:t>. -  Who has more sweets the dog or the cat?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5765" y="3815018"/>
            <a:ext cx="356004" cy="34343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6732" y="3954387"/>
            <a:ext cx="356004" cy="34343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3967" y="4890906"/>
            <a:ext cx="356004" cy="34343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7579" y="4069527"/>
            <a:ext cx="356004" cy="34343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3568" y="4939414"/>
            <a:ext cx="356004" cy="34343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4173" y="4456412"/>
            <a:ext cx="356004" cy="34343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9098" y="3954387"/>
            <a:ext cx="356004" cy="34343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0648" y="4378035"/>
            <a:ext cx="356004" cy="343439"/>
          </a:xfrm>
          <a:prstGeom prst="rect">
            <a:avLst/>
          </a:prstGeom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631" y="240930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63853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3373" y="4521464"/>
            <a:ext cx="356004" cy="34343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1335" y="4906733"/>
            <a:ext cx="356004" cy="34343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1468" y="4972807"/>
            <a:ext cx="356004" cy="34343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3592" y="4535009"/>
            <a:ext cx="356004" cy="34343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0502" y="4225127"/>
            <a:ext cx="356004" cy="3434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15905" y="2914813"/>
            <a:ext cx="1156802" cy="10056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82354" y="2915488"/>
            <a:ext cx="989757" cy="146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8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789829" y="3794608"/>
            <a:ext cx="9144000" cy="239174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6700" dirty="0" smtClean="0">
                <a:latin typeface="Comic Sans MS" panose="030F0702030302020204" pitchFamily="66" charset="0"/>
              </a:rPr>
              <a:t/>
            </a:r>
            <a:br>
              <a:rPr lang="en-GB" sz="6700" dirty="0" smtClean="0">
                <a:latin typeface="Comic Sans MS" panose="030F0702030302020204" pitchFamily="66" charset="0"/>
              </a:rPr>
            </a:br>
            <a:r>
              <a:rPr lang="en-GB" sz="6700" dirty="0" smtClean="0">
                <a:latin typeface="Comic Sans MS" panose="030F0702030302020204" pitchFamily="66" charset="0"/>
              </a:rPr>
              <a:t>10. Can you put these numbers in the correct order from smallest to biggest?</a:t>
            </a:r>
            <a:r>
              <a:rPr lang="en-GB" sz="6700" dirty="0">
                <a:latin typeface="Comic Sans MS" panose="030F0702030302020204" pitchFamily="66" charset="0"/>
              </a:rPr>
              <a:t/>
            </a:r>
            <a:br>
              <a:rPr lang="en-GB" sz="6700" dirty="0">
                <a:latin typeface="Comic Sans MS" panose="030F0702030302020204" pitchFamily="66" charset="0"/>
              </a:rPr>
            </a:br>
            <a:r>
              <a:rPr lang="en-GB" sz="6700" dirty="0" smtClean="0">
                <a:latin typeface="Comic Sans MS" panose="030F0702030302020204" pitchFamily="66" charset="0"/>
              </a:rPr>
              <a:t/>
            </a:r>
            <a:br>
              <a:rPr lang="en-GB" sz="6700" dirty="0" smtClean="0">
                <a:latin typeface="Comic Sans MS" panose="030F0702030302020204" pitchFamily="66" charset="0"/>
              </a:rPr>
            </a:br>
            <a:r>
              <a:rPr lang="en-GB" sz="6700" dirty="0" smtClean="0">
                <a:latin typeface="Comic Sans MS" panose="030F0702030302020204" pitchFamily="66" charset="0"/>
              </a:rPr>
              <a:t>9,</a:t>
            </a:r>
            <a:r>
              <a:rPr lang="en-GB" sz="6700" dirty="0">
                <a:latin typeface="Comic Sans MS" panose="030F0702030302020204" pitchFamily="66" charset="0"/>
              </a:rPr>
              <a:t> 3</a:t>
            </a:r>
            <a:r>
              <a:rPr lang="en-GB" sz="6700" dirty="0" smtClean="0">
                <a:latin typeface="Comic Sans MS" panose="030F0702030302020204" pitchFamily="66" charset="0"/>
              </a:rPr>
              <a:t>, 7, 1</a:t>
            </a:r>
            <a:r>
              <a:rPr lang="en-GB" sz="9800" dirty="0" smtClean="0">
                <a:latin typeface="Comic Sans MS" panose="030F0702030302020204" pitchFamily="66" charset="0"/>
              </a:rPr>
              <a:t/>
            </a:r>
            <a:br>
              <a:rPr lang="en-GB" sz="9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3191" y="242901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13276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851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4710" y="339765"/>
            <a:ext cx="9144000" cy="3404332"/>
          </a:xfrm>
        </p:spPr>
        <p:txBody>
          <a:bodyPr>
            <a:normAutofit/>
          </a:bodyPr>
          <a:lstStyle/>
          <a:p>
            <a:r>
              <a:rPr lang="en-GB" sz="5300" dirty="0" smtClean="0">
                <a:latin typeface="Comic Sans MS" panose="030F0702030302020204" pitchFamily="66" charset="0"/>
              </a:rPr>
              <a:t>1.  Can you count out loud to ten for me please ?</a:t>
            </a:r>
            <a:br>
              <a:rPr lang="en-GB" sz="53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962" y="242901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05" y="5813276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508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4710" y="339765"/>
            <a:ext cx="9144000" cy="3404332"/>
          </a:xfrm>
        </p:spPr>
        <p:txBody>
          <a:bodyPr>
            <a:normAutofit/>
          </a:bodyPr>
          <a:lstStyle/>
          <a:p>
            <a:r>
              <a:rPr lang="en-GB" sz="5300" dirty="0">
                <a:latin typeface="Comic Sans MS" panose="030F0702030302020204" pitchFamily="66" charset="0"/>
              </a:rPr>
              <a:t>2</a:t>
            </a:r>
            <a:r>
              <a:rPr lang="en-GB" sz="5300" dirty="0" smtClean="0">
                <a:latin typeface="Comic Sans MS" panose="030F0702030302020204" pitchFamily="66" charset="0"/>
              </a:rPr>
              <a:t>.  Can you write the number seven please?</a:t>
            </a:r>
            <a:br>
              <a:rPr lang="en-GB" sz="53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36" y="5625372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0419" y="242901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663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99145" y="1048149"/>
            <a:ext cx="10145486" cy="2387600"/>
          </a:xfrm>
        </p:spPr>
        <p:txBody>
          <a:bodyPr>
            <a:normAutofit fontScale="90000"/>
          </a:bodyPr>
          <a:lstStyle/>
          <a:p>
            <a:r>
              <a:rPr lang="en-GB" sz="8800" dirty="0" smtClean="0">
                <a:latin typeface="Comic Sans MS" panose="030F0702030302020204" pitchFamily="66" charset="0"/>
              </a:rPr>
              <a:t/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4900" dirty="0">
                <a:latin typeface="Comic Sans MS" panose="030F0702030302020204" pitchFamily="66" charset="0"/>
              </a:rPr>
              <a:t/>
            </a:r>
            <a:br>
              <a:rPr lang="en-GB" sz="4900" dirty="0">
                <a:latin typeface="Comic Sans MS" panose="030F0702030302020204" pitchFamily="66" charset="0"/>
              </a:rPr>
            </a:br>
            <a:r>
              <a:rPr lang="en-GB" sz="4900" dirty="0">
                <a:latin typeface="Comic Sans MS" panose="030F0702030302020204" pitchFamily="66" charset="0"/>
              </a:rPr>
              <a:t>3</a:t>
            </a:r>
            <a:r>
              <a:rPr lang="en-GB" sz="4900" dirty="0" smtClean="0">
                <a:latin typeface="Comic Sans MS" panose="030F0702030302020204" pitchFamily="66" charset="0"/>
              </a:rPr>
              <a:t>. How many red dinosaurs are there?</a:t>
            </a:r>
            <a:br>
              <a:rPr lang="en-GB" sz="4900" dirty="0" smtClean="0">
                <a:latin typeface="Comic Sans MS" panose="030F0702030302020204" pitchFamily="66" charset="0"/>
              </a:rPr>
            </a:br>
            <a:r>
              <a:rPr lang="en-GB" sz="4900" dirty="0">
                <a:latin typeface="Comic Sans MS" panose="030F0702030302020204" pitchFamily="66" charset="0"/>
              </a:rPr>
              <a:t/>
            </a:r>
            <a:br>
              <a:rPr lang="en-GB" sz="4900" dirty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631" y="242901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960819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6985" y="3134800"/>
            <a:ext cx="614712" cy="81161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6884" y="3089047"/>
            <a:ext cx="614712" cy="81161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7066" y="3979148"/>
            <a:ext cx="614712" cy="81161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8399" y="3108621"/>
            <a:ext cx="614712" cy="81161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8537" y="3167536"/>
            <a:ext cx="614712" cy="81161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8454" y="4199611"/>
            <a:ext cx="614712" cy="81161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4240" y="2019875"/>
            <a:ext cx="614712" cy="8116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4173" y="4112913"/>
            <a:ext cx="711496" cy="75262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1778" y="2951219"/>
            <a:ext cx="711496" cy="75262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3277" y="4770022"/>
            <a:ext cx="711496" cy="75262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5264" y="3446988"/>
            <a:ext cx="711496" cy="75262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0110" y="1871075"/>
            <a:ext cx="711496" cy="75262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2916" y="2288324"/>
            <a:ext cx="711496" cy="75262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3845" y="2088043"/>
            <a:ext cx="614712" cy="81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30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24000" y="912031"/>
            <a:ext cx="9144000" cy="4686335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4 – Can you draw me 8 dots on your board please?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/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631" y="235064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82453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61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96492" y="3606119"/>
            <a:ext cx="11035004" cy="2387600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>5</a:t>
            </a:r>
            <a:r>
              <a:rPr lang="en-GB" sz="4000" dirty="0" smtClean="0">
                <a:latin typeface="Comic Sans MS" panose="030F0702030302020204" pitchFamily="66" charset="0"/>
              </a:rPr>
              <a:t>– How many dogs are there? </a:t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>               </a:t>
            </a:r>
            <a:r>
              <a:rPr lang="en-GB" sz="4000" dirty="0">
                <a:latin typeface="Comic Sans MS" panose="030F0702030302020204" pitchFamily="66" charset="0"/>
              </a:rPr>
              <a:t/>
            </a:r>
            <a:br>
              <a:rPr lang="en-GB" sz="4000" dirty="0">
                <a:latin typeface="Comic Sans MS" panose="030F0702030302020204" pitchFamily="66" charset="0"/>
              </a:rPr>
            </a:br>
            <a:r>
              <a:rPr lang="en-GB" sz="4000" dirty="0" smtClean="0">
                <a:latin typeface="Comic Sans MS" panose="030F0702030302020204" pitchFamily="66" charset="0"/>
              </a:rPr>
              <a:t/>
            </a:r>
            <a:br>
              <a:rPr lang="en-GB" sz="40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263" y="242901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31" y="5993719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9273" y="1767794"/>
            <a:ext cx="2114550" cy="18383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4706" y="4514558"/>
            <a:ext cx="2114550" cy="1838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2891" y="2927341"/>
            <a:ext cx="2114550" cy="18383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3101" y="3246955"/>
            <a:ext cx="2114550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95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38365" y="4470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>
                <a:latin typeface="Comic Sans MS" panose="030F0702030302020204" pitchFamily="66" charset="0"/>
              </a:rPr>
              <a:t/>
            </a:r>
            <a:br>
              <a:rPr lang="en-GB" sz="4800" dirty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6. </a:t>
            </a:r>
            <a:r>
              <a:rPr lang="en-GB" sz="2700" dirty="0" smtClean="0">
                <a:latin typeface="Comic Sans MS" panose="030F0702030302020204" pitchFamily="66" charset="0"/>
              </a:rPr>
              <a:t>How many triangles are ther</a:t>
            </a:r>
            <a:r>
              <a:rPr lang="en-GB" sz="2700" dirty="0">
                <a:latin typeface="Comic Sans MS" panose="030F0702030302020204" pitchFamily="66" charset="0"/>
              </a:rPr>
              <a:t>e</a:t>
            </a:r>
            <a:r>
              <a:rPr lang="en-GB" sz="2700" dirty="0" smtClean="0">
                <a:latin typeface="Comic Sans MS" panose="030F0702030302020204" pitchFamily="66" charset="0"/>
              </a:rPr>
              <a:t>?</a:t>
            </a:r>
            <a:r>
              <a:rPr lang="en-GB" sz="2700" dirty="0">
                <a:latin typeface="Comic Sans MS" panose="030F0702030302020204" pitchFamily="66" charset="0"/>
              </a:rPr>
              <a:t/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>7, 8 or 9?</a:t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4800" dirty="0" smtClean="0">
                <a:latin typeface="Comic Sans MS" panose="030F0702030302020204" pitchFamily="66" charset="0"/>
              </a:rPr>
              <a:t/>
            </a:r>
            <a:br>
              <a:rPr lang="en-GB" sz="4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9259" y="1078793"/>
            <a:ext cx="1349926" cy="99451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5402" y="1078793"/>
            <a:ext cx="1349926" cy="99451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037" y="1068504"/>
            <a:ext cx="1349926" cy="99451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3869" y="1078793"/>
            <a:ext cx="1349926" cy="99451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1977" y="1078793"/>
            <a:ext cx="1349926" cy="994518"/>
          </a:xfrm>
          <a:prstGeom prst="rect">
            <a:avLst/>
          </a:prstGeom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631" y="242901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13276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8491" y="2203577"/>
            <a:ext cx="1349926" cy="99451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9259" y="2232464"/>
            <a:ext cx="1349926" cy="99451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037" y="2203577"/>
            <a:ext cx="1349926" cy="99451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3869" y="2232464"/>
            <a:ext cx="1349926" cy="99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23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738604" y="336969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6700" dirty="0" smtClean="0">
                <a:latin typeface="Comic Sans MS" panose="030F0702030302020204" pitchFamily="66" charset="0"/>
              </a:rPr>
              <a:t/>
            </a:r>
            <a:br>
              <a:rPr lang="en-GB" sz="6700" dirty="0" smtClean="0">
                <a:latin typeface="Comic Sans MS" panose="030F0702030302020204" pitchFamily="66" charset="0"/>
              </a:rPr>
            </a:br>
            <a:r>
              <a:rPr lang="en-GB" sz="6700" dirty="0" smtClean="0">
                <a:latin typeface="Comic Sans MS" panose="030F0702030302020204" pitchFamily="66" charset="0"/>
              </a:rPr>
              <a:t>7. What number is one more than 4 ?</a:t>
            </a:r>
            <a:r>
              <a:rPr lang="en-GB" sz="6700" dirty="0">
                <a:latin typeface="Comic Sans MS" panose="030F0702030302020204" pitchFamily="66" charset="0"/>
              </a:rPr>
              <a:t/>
            </a:r>
            <a:br>
              <a:rPr lang="en-GB" sz="6700" dirty="0">
                <a:latin typeface="Comic Sans MS" panose="030F0702030302020204" pitchFamily="66" charset="0"/>
              </a:rPr>
            </a:br>
            <a:r>
              <a:rPr lang="en-GB" sz="6700" dirty="0" smtClean="0">
                <a:latin typeface="Comic Sans MS" panose="030F0702030302020204" pitchFamily="66" charset="0"/>
              </a:rPr>
              <a:t/>
            </a:r>
            <a:br>
              <a:rPr lang="en-GB" sz="6700" dirty="0" smtClean="0">
                <a:latin typeface="Comic Sans MS" panose="030F0702030302020204" pitchFamily="66" charset="0"/>
              </a:rPr>
            </a:br>
            <a:r>
              <a:rPr lang="en-GB" sz="9800" dirty="0" smtClean="0">
                <a:latin typeface="Comic Sans MS" panose="030F0702030302020204" pitchFamily="66" charset="0"/>
              </a:rPr>
              <a:t/>
            </a:r>
            <a:br>
              <a:rPr lang="en-GB" sz="9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3191" y="242901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13276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618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284422" y="242901"/>
            <a:ext cx="1353263" cy="746144"/>
          </a:xfrm>
          <a:prstGeom prst="rect">
            <a:avLst/>
          </a:prstGeom>
          <a:noFill/>
          <a:extLst/>
        </p:spPr>
      </p:pic>
      <p:pic>
        <p:nvPicPr>
          <p:cNvPr id="7" name="Picture 6" descr="https://www.parents-booking.co.uk/school/image.do?schoolId=16990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74" b="24117"/>
          <a:stretch/>
        </p:blipFill>
        <p:spPr bwMode="auto">
          <a:xfrm>
            <a:off x="10668000" y="5813276"/>
            <a:ext cx="1353263" cy="746144"/>
          </a:xfrm>
          <a:prstGeom prst="rect">
            <a:avLst/>
          </a:prstGeom>
          <a:noFill/>
          <a:extLst/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813249" y="178348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800" dirty="0" smtClean="0">
                <a:latin typeface="Comic Sans MS" panose="030F0702030302020204" pitchFamily="66" charset="0"/>
              </a:rPr>
              <a:t/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800" dirty="0">
                <a:latin typeface="Comic Sans MS" panose="030F0702030302020204" pitchFamily="66" charset="0"/>
              </a:rPr>
              <a:t>8</a:t>
            </a:r>
            <a:r>
              <a:rPr lang="en-GB" sz="8800" dirty="0" smtClean="0">
                <a:latin typeface="Comic Sans MS" panose="030F0702030302020204" pitchFamily="66" charset="0"/>
              </a:rPr>
              <a:t>. How many sweets have I got in total?</a:t>
            </a:r>
            <a:br>
              <a:rPr lang="en-GB" sz="8800" dirty="0" smtClean="0">
                <a:latin typeface="Comic Sans MS" panose="030F0702030302020204" pitchFamily="66" charset="0"/>
              </a:rPr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GB" sz="800" dirty="0"/>
          </a:p>
        </p:txBody>
      </p:sp>
      <p:sp>
        <p:nvSpPr>
          <p:cNvPr id="12" name="Oval 11"/>
          <p:cNvSpPr/>
          <p:nvPr/>
        </p:nvSpPr>
        <p:spPr>
          <a:xfrm>
            <a:off x="7244763" y="3385460"/>
            <a:ext cx="3391515" cy="23419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307073" y="3471292"/>
            <a:ext cx="3391515" cy="23419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1334" y="3817886"/>
            <a:ext cx="578593" cy="55817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307" y="4750267"/>
            <a:ext cx="578593" cy="5581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8571" y="4825896"/>
            <a:ext cx="578593" cy="55817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0758" y="3659153"/>
            <a:ext cx="578593" cy="5581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1325" y="3642956"/>
            <a:ext cx="578593" cy="55817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6202" y="4546810"/>
            <a:ext cx="578593" cy="55817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6151" y="3817886"/>
            <a:ext cx="578593" cy="55817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7179" y="4254031"/>
            <a:ext cx="578593" cy="55817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339" y="4741920"/>
            <a:ext cx="578593" cy="558172"/>
          </a:xfrm>
          <a:prstGeom prst="rect">
            <a:avLst/>
          </a:prstGeom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3191" y="277489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22" y="5882453"/>
            <a:ext cx="648072" cy="6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628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26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Office Theme</vt:lpstr>
      <vt:lpstr>BLUE SPARKLE TEST </vt:lpstr>
      <vt:lpstr>1.  Can you count out loud to ten for me please ?     </vt:lpstr>
      <vt:lpstr>2.  Can you write the number seven please?     </vt:lpstr>
      <vt:lpstr>  3. How many red dinosaurs are there?           </vt:lpstr>
      <vt:lpstr>   4 – Can you draw me 8 dots on your board please?           </vt:lpstr>
      <vt:lpstr>  5– How many dogs are there?                               </vt:lpstr>
      <vt:lpstr>      6. How many triangles are there?  7, 8 or 9?    </vt:lpstr>
      <vt:lpstr>   7. What number is one more than 4 ?         </vt:lpstr>
      <vt:lpstr>   8. How many sweets have I got in total?       </vt:lpstr>
      <vt:lpstr>   9. -  Who has more sweets the dog or the cat?           </vt:lpstr>
      <vt:lpstr>   10. Can you put these numbers in the correct order from smallest to biggest?  9, 3, 7, 1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SPARKLE GREEN TEST</dc:title>
  <dc:creator>Kieran Collins</dc:creator>
  <cp:lastModifiedBy>Heather Knights</cp:lastModifiedBy>
  <cp:revision>26</cp:revision>
  <dcterms:created xsi:type="dcterms:W3CDTF">2017-11-02T17:03:58Z</dcterms:created>
  <dcterms:modified xsi:type="dcterms:W3CDTF">2018-02-05T15:31:17Z</dcterms:modified>
</cp:coreProperties>
</file>