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0F9"/>
    <a:srgbClr val="28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FD4E0-78D4-EB74-C954-1FAA4EF18971}" v="28" dt="2019-09-12T07:44:32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8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Knight" userId="S::aknight35@towerhill.hants.sch.uk::9236296e-1fbd-4366-90e8-3741e9940270" providerId="AD" clId="Web-{22DFD4E0-78D4-EB74-C954-1FAA4EF18971}"/>
    <pc:docChg chg="modSld">
      <pc:chgData name="A Knight" userId="S::aknight35@towerhill.hants.sch.uk::9236296e-1fbd-4366-90e8-3741e9940270" providerId="AD" clId="Web-{22DFD4E0-78D4-EB74-C954-1FAA4EF18971}" dt="2019-09-12T07:44:32.043" v="27" actId="1076"/>
      <pc:docMkLst>
        <pc:docMk/>
      </pc:docMkLst>
      <pc:sldChg chg="modSp">
        <pc:chgData name="A Knight" userId="S::aknight35@towerhill.hants.sch.uk::9236296e-1fbd-4366-90e8-3741e9940270" providerId="AD" clId="Web-{22DFD4E0-78D4-EB74-C954-1FAA4EF18971}" dt="2019-09-12T07:44:32.043" v="27" actId="1076"/>
        <pc:sldMkLst>
          <pc:docMk/>
          <pc:sldMk cId="135961210" sldId="256"/>
        </pc:sldMkLst>
        <pc:graphicFrameChg chg="mod modGraphic">
          <ac:chgData name="A Knight" userId="S::aknight35@towerhill.hants.sch.uk::9236296e-1fbd-4366-90e8-3741e9940270" providerId="AD" clId="Web-{22DFD4E0-78D4-EB74-C954-1FAA4EF18971}" dt="2019-09-12T07:44:26.917" v="25"/>
          <ac:graphicFrameMkLst>
            <pc:docMk/>
            <pc:sldMk cId="135961210" sldId="256"/>
            <ac:graphicFrameMk id="5" creationId="{73C49A7E-5928-490C-8856-96E8E4EA0079}"/>
          </ac:graphicFrameMkLst>
        </pc:graphicFrameChg>
        <pc:picChg chg="mod">
          <ac:chgData name="A Knight" userId="S::aknight35@towerhill.hants.sch.uk::9236296e-1fbd-4366-90e8-3741e9940270" providerId="AD" clId="Web-{22DFD4E0-78D4-EB74-C954-1FAA4EF18971}" dt="2019-09-12T07:44:32.043" v="27" actId="1076"/>
          <ac:picMkLst>
            <pc:docMk/>
            <pc:sldMk cId="135961210" sldId="256"/>
            <ac:picMk id="1038" creationId="{EE5CD1EC-C883-49F1-8852-72DF55F88F22}"/>
          </ac:picMkLst>
        </pc:picChg>
      </pc:sldChg>
    </pc:docChg>
  </pc:docChgLst>
  <pc:docChgLst>
    <pc:chgData name="A Knight" userId="9236296e-1fbd-4366-90e8-3741e9940270" providerId="ADAL" clId="{D35B0CED-6C33-4653-A528-B30B452F19B8}"/>
    <pc:docChg chg="custSel modSld">
      <pc:chgData name="A Knight" userId="9236296e-1fbd-4366-90e8-3741e9940270" providerId="ADAL" clId="{D35B0CED-6C33-4653-A528-B30B452F19B8}" dt="2019-09-11T19:07:42.223" v="0" actId="207"/>
      <pc:docMkLst>
        <pc:docMk/>
      </pc:docMkLst>
      <pc:sldChg chg="modSp">
        <pc:chgData name="A Knight" userId="9236296e-1fbd-4366-90e8-3741e9940270" providerId="ADAL" clId="{D35B0CED-6C33-4653-A528-B30B452F19B8}" dt="2019-09-11T19:07:42.223" v="0" actId="207"/>
        <pc:sldMkLst>
          <pc:docMk/>
          <pc:sldMk cId="135961210" sldId="256"/>
        </pc:sldMkLst>
        <pc:graphicFrameChg chg="modGraphic">
          <ac:chgData name="A Knight" userId="9236296e-1fbd-4366-90e8-3741e9940270" providerId="ADAL" clId="{D35B0CED-6C33-4653-A528-B30B452F19B8}" dt="2019-09-11T19:07:42.223" v="0" actId="207"/>
          <ac:graphicFrameMkLst>
            <pc:docMk/>
            <pc:sldMk cId="135961210" sldId="256"/>
            <ac:graphicFrameMk id="5" creationId="{73C49A7E-5928-490C-8856-96E8E4EA007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70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9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6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0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3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28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6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7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9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3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2A9C-85B6-491E-9738-DCD5DB24661A}" type="datetimeFigureOut">
              <a:rPr lang="en-GB" smtClean="0"/>
              <a:t>22/07/2024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C28DF-24D1-4550-BEB2-75CBDB718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D97A8C-507E-4891-A7C5-77CF66AC0854}"/>
              </a:ext>
            </a:extLst>
          </p:cNvPr>
          <p:cNvSpPr/>
          <p:nvPr/>
        </p:nvSpPr>
        <p:spPr>
          <a:xfrm>
            <a:off x="2058684" y="3431"/>
            <a:ext cx="6053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iandra GD" panose="020E0502030308020204" pitchFamily="34" charset="0"/>
              </a:rPr>
              <a:t>Rolling like a River!</a:t>
            </a:r>
            <a:endParaRPr lang="en-US" sz="5400" b="0" u="sng" cap="none" spc="0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908FC-EC96-4B28-A27A-1505C42D1CCF}"/>
              </a:ext>
            </a:extLst>
          </p:cNvPr>
          <p:cNvSpPr txBox="1"/>
          <p:nvPr/>
        </p:nvSpPr>
        <p:spPr>
          <a:xfrm>
            <a:off x="3264219" y="831970"/>
            <a:ext cx="3664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Year 3 Homework – Autumn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C67F2-16F2-4C30-9BE2-EC2DB40890CB}"/>
              </a:ext>
            </a:extLst>
          </p:cNvPr>
          <p:cNvSpPr txBox="1"/>
          <p:nvPr/>
        </p:nvSpPr>
        <p:spPr>
          <a:xfrm>
            <a:off x="1169808" y="1306409"/>
            <a:ext cx="7831519" cy="523220"/>
          </a:xfrm>
          <a:prstGeom prst="rect">
            <a:avLst/>
          </a:prstGeom>
          <a:solidFill>
            <a:srgbClr val="AFF0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Choose up to 3 tasks from this homework menu. You can bring homework into school at any time </a:t>
            </a:r>
            <a:r>
              <a:rPr lang="en-GB" sz="1400" dirty="0">
                <a:latin typeface="Comic Sans MS" panose="030F0702030302020204" pitchFamily="66" charset="0"/>
              </a:rPr>
              <a:t>but </a:t>
            </a:r>
            <a:r>
              <a:rPr lang="en-GB" sz="1400" dirty="0" smtClean="0">
                <a:latin typeface="Comic Sans MS" panose="030F0702030302020204" pitchFamily="66" charset="0"/>
              </a:rPr>
              <a:t>the deadline is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Friday </a:t>
            </a:r>
            <a:r>
              <a:rPr lang="en-GB" sz="1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25</a:t>
            </a:r>
            <a:r>
              <a:rPr lang="en-GB" sz="1400" b="1" u="sng" baseline="30000" smtClean="0">
                <a:solidFill>
                  <a:srgbClr val="FF0000"/>
                </a:solidFill>
                <a:latin typeface="Comic Sans MS" panose="030F0702030302020204" pitchFamily="66" charset="0"/>
              </a:rPr>
              <a:t>th</a:t>
            </a:r>
            <a:r>
              <a:rPr lang="en-GB" sz="1400" b="1" u="sng" smtClean="0">
                <a:solidFill>
                  <a:srgbClr val="FF0000"/>
                </a:solidFill>
                <a:latin typeface="Comic Sans MS" panose="030F0702030302020204" pitchFamily="66" charset="0"/>
              </a:rPr>
              <a:t> October</a:t>
            </a:r>
            <a:endParaRPr lang="en-GB" sz="1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4" descr="Pentrehafod Geography on Twitter: &quot;Waterfall models by 8.7. Wel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706637"/>
              </p:ext>
            </p:extLst>
          </p:nvPr>
        </p:nvGraphicFramePr>
        <p:xfrm>
          <a:off x="552444" y="1958552"/>
          <a:ext cx="8931916" cy="460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979">
                  <a:extLst>
                    <a:ext uri="{9D8B030D-6E8A-4147-A177-3AD203B41FA5}">
                      <a16:colId xmlns:a16="http://schemas.microsoft.com/office/drawing/2014/main" val="3507785548"/>
                    </a:ext>
                  </a:extLst>
                </a:gridCol>
                <a:gridCol w="2232979">
                  <a:extLst>
                    <a:ext uri="{9D8B030D-6E8A-4147-A177-3AD203B41FA5}">
                      <a16:colId xmlns:a16="http://schemas.microsoft.com/office/drawing/2014/main" val="2871777375"/>
                    </a:ext>
                  </a:extLst>
                </a:gridCol>
                <a:gridCol w="2232979">
                  <a:extLst>
                    <a:ext uri="{9D8B030D-6E8A-4147-A177-3AD203B41FA5}">
                      <a16:colId xmlns:a16="http://schemas.microsoft.com/office/drawing/2014/main" val="2182376661"/>
                    </a:ext>
                  </a:extLst>
                </a:gridCol>
                <a:gridCol w="2232979">
                  <a:extLst>
                    <a:ext uri="{9D8B030D-6E8A-4147-A177-3AD203B41FA5}">
                      <a16:colId xmlns:a16="http://schemas.microsoft.com/office/drawing/2014/main" val="741250219"/>
                    </a:ext>
                  </a:extLst>
                </a:gridCol>
              </a:tblGrid>
              <a:tr h="1536629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Design or make 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your own robot and write a short description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or paint a picture of a river scene. You could use water colours, pencils or anything you like to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create it. 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 a picture or write a description of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your dream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school.</a:t>
                      </a:r>
                      <a:endParaRPr lang="en-GB" sz="11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an Acrostic poem about a River. </a:t>
                      </a:r>
                    </a:p>
                    <a:p>
                      <a:pPr algn="ctr"/>
                      <a:endParaRPr lang="en-GB" sz="1100" b="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1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l"/>
                      <a:r>
                        <a:rPr lang="en-GB" sz="11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  <a:p>
                      <a:pPr algn="l"/>
                      <a:r>
                        <a:rPr lang="en-GB" sz="11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l"/>
                      <a:r>
                        <a:rPr lang="en-GB" sz="11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l"/>
                      <a:r>
                        <a:rPr lang="en-GB" sz="11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endParaRPr lang="en-GB" sz="11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59714"/>
                  </a:ext>
                </a:extLst>
              </a:tr>
              <a:tr h="15366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Make a healthy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lunch and explain why it is healthy and send me a 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picture.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 some exercise – you could go on a long walk or a bike 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ride.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Make your own skeleton.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 something to help the environment – go litter picking in your local area. 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038519"/>
                  </a:ext>
                </a:extLst>
              </a:tr>
              <a:tr h="153662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Describe to someone how the water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cycle works or create a poster to explain it.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Research and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draw a creature who lives in a river. 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Play on TTRS every week (more if you can)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Create a fact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file about a famous 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river.</a:t>
                      </a:r>
                      <a:endParaRPr lang="en-GB" sz="11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998711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19" y="2730698"/>
            <a:ext cx="1224317" cy="646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0" y="5643880"/>
            <a:ext cx="1387606" cy="7731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7861"/>
          <a:stretch/>
        </p:blipFill>
        <p:spPr>
          <a:xfrm>
            <a:off x="3264219" y="5461000"/>
            <a:ext cx="1294360" cy="1030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99" y="5461000"/>
            <a:ext cx="1507423" cy="923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321" y="3747076"/>
            <a:ext cx="762000" cy="1216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833" y="4185920"/>
            <a:ext cx="1637389" cy="659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7664" y="2463799"/>
            <a:ext cx="803078" cy="959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8557" y="5461000"/>
            <a:ext cx="1126095" cy="9975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689" y="4113283"/>
            <a:ext cx="1184739" cy="8504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00615" y="3995232"/>
            <a:ext cx="960631" cy="968483"/>
          </a:xfrm>
          <a:prstGeom prst="rect">
            <a:avLst/>
          </a:prstGeom>
        </p:spPr>
      </p:pic>
      <p:pic>
        <p:nvPicPr>
          <p:cNvPr id="20" name="Picture 2" descr="https://www.towerhill.hants.sch.uk/core/passwords/read_logo/5ca54d609b81b95cf2c51b1f41186020"/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40" y="2555241"/>
            <a:ext cx="863774" cy="86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90702" y="2445262"/>
            <a:ext cx="1210625" cy="9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D52938F175234281FF6B94AA2CBE83" ma:contentTypeVersion="10" ma:contentTypeDescription="Create a new document." ma:contentTypeScope="" ma:versionID="94f4e6f57ead33c2791a275a9ed69e5f">
  <xsd:schema xmlns:xsd="http://www.w3.org/2001/XMLSchema" xmlns:xs="http://www.w3.org/2001/XMLSchema" xmlns:p="http://schemas.microsoft.com/office/2006/metadata/properties" xmlns:ns3="81ee5c3c-2668-4b6b-b857-6de327070754" xmlns:ns4="c5a590c6-7df3-424f-a07a-318ff5e26301" targetNamespace="http://schemas.microsoft.com/office/2006/metadata/properties" ma:root="true" ma:fieldsID="2954c25cab6c04fa8bcb2c65cfd2b2ff" ns3:_="" ns4:_="">
    <xsd:import namespace="81ee5c3c-2668-4b6b-b857-6de327070754"/>
    <xsd:import namespace="c5a590c6-7df3-424f-a07a-318ff5e263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e5c3c-2668-4b6b-b857-6de3270707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590c6-7df3-424f-a07a-318ff5e2630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E530C-5966-44B5-957D-A9386F31BB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ee5c3c-2668-4b6b-b857-6de327070754"/>
    <ds:schemaRef ds:uri="c5a590c6-7df3-424f-a07a-318ff5e263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B7D598-4BB3-4B2A-9AC2-3D2FC518C2B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5a590c6-7df3-424f-a07a-318ff5e26301"/>
    <ds:schemaRef ds:uri="81ee5c3c-2668-4b6b-b857-6de32707075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2CA392B-79CC-4B3B-B9F3-871B32C4D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197</Words>
  <Application>Microsoft Office PowerPoint</Application>
  <PresentationFormat>A4 Paper (210x297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Maiandra GD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Knight</dc:creator>
  <cp:lastModifiedBy>Nicola Ward</cp:lastModifiedBy>
  <cp:revision>32</cp:revision>
  <cp:lastPrinted>2024-07-22T12:07:29Z</cp:lastPrinted>
  <dcterms:created xsi:type="dcterms:W3CDTF">2019-09-11T18:35:06Z</dcterms:created>
  <dcterms:modified xsi:type="dcterms:W3CDTF">2024-07-22T12:57:20Z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0x010100C3D52938F175234281FF6B94AA2CBE83</vt:lpwstr>
  </property>
</Properties>
</file>