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8" r:id="rId12"/>
    <p:sldId id="266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49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67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29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15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87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00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1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49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66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4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6AAF-5132-49F9-BB54-A38BEA04E5F6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51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6637" y="1657334"/>
            <a:ext cx="9144000" cy="2387600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 YELLOW SPARKLE TEST 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4823602" y="653448"/>
            <a:ext cx="2407622" cy="1501924"/>
          </a:xfrm>
          <a:prstGeom prst="rect">
            <a:avLst/>
          </a:prstGeom>
          <a:noFill/>
          <a:ex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476" y="4707407"/>
            <a:ext cx="1263874" cy="1278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91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84422" y="2529937"/>
            <a:ext cx="11907577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9. - </a:t>
            </a:r>
            <a:r>
              <a:rPr lang="en-GB" sz="4800" dirty="0">
                <a:latin typeface="Comic Sans MS" panose="030F0702030302020204" pitchFamily="66" charset="0"/>
              </a:rPr>
              <a:t>On your </a:t>
            </a:r>
            <a:r>
              <a:rPr lang="en-GB" sz="4800" dirty="0" smtClean="0">
                <a:latin typeface="Comic Sans MS" panose="030F0702030302020204" pitchFamily="66" charset="0"/>
              </a:rPr>
              <a:t>Whiteboards: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a) Can  </a:t>
            </a:r>
            <a:r>
              <a:rPr lang="en-GB" sz="4800" dirty="0">
                <a:latin typeface="Comic Sans MS" panose="030F0702030302020204" pitchFamily="66" charset="0"/>
              </a:rPr>
              <a:t>you count up in </a:t>
            </a:r>
            <a:r>
              <a:rPr lang="en-GB" sz="4800" dirty="0" smtClean="0">
                <a:latin typeface="Comic Sans MS" panose="030F0702030302020204" pitchFamily="66" charset="0"/>
              </a:rPr>
              <a:t>1s from 70 to 80? 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b) Can you count down in 1s from 100 to 90 ?</a:t>
            </a: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48" y="5813276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204" y="281407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706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42527" y="355112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400" dirty="0" smtClean="0">
                <a:latin typeface="Comic Sans MS" panose="030F0702030302020204" pitchFamily="66" charset="0"/>
              </a:rPr>
              <a:t/>
            </a:r>
            <a:br>
              <a:rPr lang="en-GB" sz="4400" dirty="0" smtClean="0">
                <a:latin typeface="Comic Sans MS" panose="030F0702030302020204" pitchFamily="66" charset="0"/>
              </a:rPr>
            </a:br>
            <a:r>
              <a:rPr lang="en-GB" sz="4400" dirty="0" smtClean="0">
                <a:latin typeface="Comic Sans MS" panose="030F0702030302020204" pitchFamily="66" charset="0"/>
              </a:rPr>
              <a:t>10. </a:t>
            </a:r>
            <a:r>
              <a:rPr lang="en-GB" sz="4400" dirty="0" smtClean="0">
                <a:latin typeface="Comic Sans MS" panose="030F0702030302020204" pitchFamily="66" charset="0"/>
              </a:rPr>
              <a:t>Put these number in the correct order on your whiteboard</a:t>
            </a:r>
            <a:br>
              <a:rPr lang="en-GB" sz="4400" dirty="0" smtClean="0">
                <a:latin typeface="Comic Sans MS" panose="030F0702030302020204" pitchFamily="66" charset="0"/>
              </a:rPr>
            </a:br>
            <a:r>
              <a:rPr lang="en-GB" sz="4400" dirty="0" smtClean="0">
                <a:latin typeface="Comic Sans MS" panose="030F0702030302020204" pitchFamily="66" charset="0"/>
              </a:rPr>
              <a:t/>
            </a:r>
            <a:br>
              <a:rPr lang="en-GB" sz="4400" dirty="0" smtClean="0">
                <a:latin typeface="Comic Sans MS" panose="030F0702030302020204" pitchFamily="66" charset="0"/>
              </a:rPr>
            </a:br>
            <a:r>
              <a:rPr lang="en-GB" sz="4400" dirty="0" smtClean="0">
                <a:latin typeface="Comic Sans MS" panose="030F0702030302020204" pitchFamily="66" charset="0"/>
              </a:rPr>
              <a:t>65, </a:t>
            </a:r>
            <a:r>
              <a:rPr lang="en-GB" sz="4400" dirty="0">
                <a:latin typeface="Comic Sans MS" panose="030F0702030302020204" pitchFamily="66" charset="0"/>
              </a:rPr>
              <a:t>34, </a:t>
            </a:r>
            <a:r>
              <a:rPr lang="en-GB" sz="4400" dirty="0">
                <a:latin typeface="Comic Sans MS" panose="030F0702030302020204" pitchFamily="66" charset="0"/>
              </a:rPr>
              <a:t>99</a:t>
            </a:r>
            <a:r>
              <a:rPr lang="en-GB" sz="4400" dirty="0" smtClean="0">
                <a:latin typeface="Comic Sans MS" panose="030F0702030302020204" pitchFamily="66" charset="0"/>
              </a:rPr>
              <a:t>, 87</a:t>
            </a:r>
            <a:r>
              <a:rPr lang="en-GB" sz="4400" dirty="0">
                <a:latin typeface="Comic Sans MS" panose="030F0702030302020204" pitchFamily="66" charset="0"/>
              </a:rPr>
              <a:t>, </a:t>
            </a:r>
            <a:r>
              <a:rPr lang="en-GB" sz="4400" dirty="0">
                <a:latin typeface="Comic Sans MS" panose="030F0702030302020204" pitchFamily="66" charset="0"/>
              </a:rPr>
              <a:t>17</a:t>
            </a: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938729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0027" y="242901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27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18726" y="30524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0" dirty="0" smtClean="0">
                <a:latin typeface="Comic Sans MS" panose="030F0702030302020204" pitchFamily="66" charset="0"/>
              </a:rPr>
              <a:t/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8000" dirty="0" smtClean="0">
                <a:latin typeface="Comic Sans MS" panose="030F0702030302020204" pitchFamily="66" charset="0"/>
              </a:rPr>
              <a:t/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8000" dirty="0">
                <a:latin typeface="Comic Sans MS" panose="030F0702030302020204" pitchFamily="66" charset="0"/>
              </a:rPr>
              <a:t/>
            </a:r>
            <a:br>
              <a:rPr lang="en-GB" sz="8000" dirty="0">
                <a:latin typeface="Comic Sans MS" panose="030F0702030302020204" pitchFamily="66" charset="0"/>
              </a:rPr>
            </a:br>
            <a:r>
              <a:rPr lang="en-GB" sz="8000" dirty="0" smtClean="0">
                <a:latin typeface="Comic Sans MS" panose="030F0702030302020204" pitchFamily="66" charset="0"/>
              </a:rPr>
              <a:t>11</a:t>
            </a:r>
            <a:r>
              <a:rPr lang="en-GB" sz="8000" dirty="0">
                <a:latin typeface="Comic Sans MS" panose="030F0702030302020204" pitchFamily="66" charset="0"/>
              </a:rPr>
              <a:t>. On your Whiteboards can  you count up in </a:t>
            </a:r>
            <a:r>
              <a:rPr lang="en-GB" sz="8000" dirty="0" smtClean="0">
                <a:latin typeface="Comic Sans MS" panose="030F0702030302020204" pitchFamily="66" charset="0"/>
              </a:rPr>
              <a:t>10s </a:t>
            </a:r>
            <a:r>
              <a:rPr lang="en-GB" sz="8000" dirty="0">
                <a:latin typeface="Comic Sans MS" panose="030F0702030302020204" pitchFamily="66" charset="0"/>
              </a:rPr>
              <a:t>from 0 up to </a:t>
            </a:r>
            <a:r>
              <a:rPr lang="en-GB" sz="8000" dirty="0" smtClean="0">
                <a:latin typeface="Comic Sans MS" panose="030F0702030302020204" pitchFamily="66" charset="0"/>
              </a:rPr>
              <a:t>100 </a:t>
            </a:r>
            <a:r>
              <a:rPr lang="en-GB" sz="8000" dirty="0">
                <a:latin typeface="Comic Sans MS" panose="030F0702030302020204" pitchFamily="66" charset="0"/>
              </a:rPr>
              <a:t>?</a:t>
            </a:r>
            <a:r>
              <a:rPr lang="en-GB" sz="8000" dirty="0" smtClean="0">
                <a:latin typeface="Comic Sans MS" panose="030F0702030302020204" pitchFamily="66" charset="0"/>
              </a:rPr>
              <a:t/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90289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205" y="319914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2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1135" y="2183363"/>
            <a:ext cx="9893559" cy="3368657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latin typeface="Comic Sans MS" panose="030F0702030302020204" pitchFamily="66" charset="0"/>
              </a:rPr>
              <a:t/>
            </a:r>
            <a:br>
              <a:rPr lang="en-GB" sz="31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12. </a:t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On your whiteboards only write down the multiples of 10 from these numbers: </a:t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>
                <a:latin typeface="Comic Sans MS" panose="030F0702030302020204" pitchFamily="66" charset="0"/>
              </a:rPr>
              <a:t>17, 30 , 28 , 70, 90, 45</a:t>
            </a:r>
            <a:r>
              <a:rPr lang="en-GB" sz="3100" dirty="0" smtClean="0">
                <a:latin typeface="Comic Sans MS" panose="030F0702030302020204" pitchFamily="66" charset="0"/>
              </a:rPr>
              <a:t/>
            </a:r>
            <a:br>
              <a:rPr lang="en-GB" sz="31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90289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7527" y="242901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7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203541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13. </a:t>
            </a:r>
            <a:r>
              <a:rPr lang="en-GB" sz="5400" dirty="0">
                <a:latin typeface="Comic Sans MS" panose="030F0702030302020204" pitchFamily="66" charset="0"/>
              </a:rPr>
              <a:t/>
            </a:r>
            <a:br>
              <a:rPr lang="en-GB" sz="5400" dirty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a) 86 + 10</a:t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b) 27 - 10</a:t>
            </a:r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51782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0027" y="242901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3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173312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14. </a:t>
            </a:r>
            <a:r>
              <a:rPr lang="en-GB" sz="5400" dirty="0">
                <a:latin typeface="Comic Sans MS" panose="030F0702030302020204" pitchFamily="66" charset="0"/>
              </a:rPr>
              <a:t/>
            </a:r>
            <a:br>
              <a:rPr lang="en-GB" sz="5400" dirty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Sort these numbers in to odds and even on your board</a:t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>
                <a:latin typeface="Comic Sans MS" panose="030F0702030302020204" pitchFamily="66" charset="0"/>
              </a:rPr>
              <a:t/>
            </a:r>
            <a:br>
              <a:rPr lang="en-GB" sz="5400" dirty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6, 15, 23, 47, 62, 88</a:t>
            </a:r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51782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0027" y="242901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004457" y="4889241"/>
            <a:ext cx="6615404" cy="279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67535" y="4376057"/>
            <a:ext cx="18661" cy="20713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54761" y="4447983"/>
            <a:ext cx="130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ODD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0442" y="4447983"/>
            <a:ext cx="130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EVEN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30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2035415"/>
            <a:ext cx="9144000" cy="3404332"/>
          </a:xfrm>
        </p:spPr>
        <p:txBody>
          <a:bodyPr>
            <a:normAutofit fontScale="90000"/>
          </a:bodyPr>
          <a:lstStyle/>
          <a:p>
            <a:r>
              <a:rPr lang="en-GB" sz="5300" dirty="0" smtClean="0">
                <a:latin typeface="Comic Sans MS" panose="030F0702030302020204" pitchFamily="66" charset="0"/>
              </a:rPr>
              <a:t>1.  </a:t>
            </a:r>
            <a:r>
              <a:rPr lang="en-GB" sz="5300" dirty="0" smtClean="0">
                <a:latin typeface="Comic Sans MS" panose="030F0702030302020204" pitchFamily="66" charset="0"/>
              </a:rPr>
              <a:t>What do I need to add to these numbers to make 20?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5300" dirty="0" smtClean="0">
                <a:latin typeface="Comic Sans MS" panose="030F0702030302020204" pitchFamily="66" charset="0"/>
              </a:rPr>
              <a:t>a) 6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5300" dirty="0" smtClean="0">
                <a:latin typeface="Comic Sans MS" panose="030F0702030302020204" pitchFamily="66" charset="0"/>
              </a:rPr>
              <a:t>b) 11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5300" dirty="0" smtClean="0">
                <a:latin typeface="Comic Sans MS" panose="030F0702030302020204" pitchFamily="66" charset="0"/>
              </a:rPr>
              <a:t>c) 13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631" y="319914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17" y="5890289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08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36355" y="3837254"/>
            <a:ext cx="10145486" cy="2387600"/>
          </a:xfrm>
        </p:spPr>
        <p:txBody>
          <a:bodyPr>
            <a:normAutofit fontScale="90000"/>
          </a:bodyPr>
          <a:lstStyle/>
          <a:p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>
                <a:latin typeface="Comic Sans MS" panose="030F0702030302020204" pitchFamily="66" charset="0"/>
              </a:rPr>
              <a:t/>
            </a:r>
            <a:br>
              <a:rPr lang="en-GB" sz="8800" dirty="0">
                <a:latin typeface="Comic Sans MS" panose="030F0702030302020204" pitchFamily="66" charset="0"/>
              </a:rPr>
            </a:br>
            <a:r>
              <a:rPr lang="en-GB" sz="8800" dirty="0" smtClean="0">
                <a:latin typeface="Comic Sans MS" panose="030F0702030302020204" pitchFamily="66" charset="0"/>
              </a:rPr>
              <a:t>2.</a:t>
            </a:r>
            <a:r>
              <a:rPr lang="en-GB" sz="8800" dirty="0">
                <a:latin typeface="Comic Sans MS" panose="030F0702030302020204" pitchFamily="66" charset="0"/>
              </a:rPr>
              <a:t> </a:t>
            </a:r>
            <a:r>
              <a:rPr lang="en-GB" sz="8800" dirty="0">
                <a:latin typeface="Comic Sans MS" panose="030F0702030302020204" pitchFamily="66" charset="0"/>
              </a:rPr>
              <a:t>On your Whiteboards can  you count in </a:t>
            </a:r>
            <a:r>
              <a:rPr lang="en-GB" sz="8800" dirty="0" smtClean="0">
                <a:latin typeface="Comic Sans MS" panose="030F0702030302020204" pitchFamily="66" charset="0"/>
              </a:rPr>
              <a:t>10s </a:t>
            </a:r>
            <a:r>
              <a:rPr lang="en-GB" sz="8800" dirty="0">
                <a:latin typeface="Comic Sans MS" panose="030F0702030302020204" pitchFamily="66" charset="0"/>
              </a:rPr>
              <a:t>from </a:t>
            </a:r>
            <a:r>
              <a:rPr lang="en-GB" sz="8800" dirty="0" smtClean="0">
                <a:latin typeface="Comic Sans MS" panose="030F0702030302020204" pitchFamily="66" charset="0"/>
              </a:rPr>
              <a:t>50 down </a:t>
            </a:r>
            <a:r>
              <a:rPr lang="en-GB" sz="8800" dirty="0">
                <a:latin typeface="Comic Sans MS" panose="030F0702030302020204" pitchFamily="66" charset="0"/>
              </a:rPr>
              <a:t>to </a:t>
            </a:r>
            <a:r>
              <a:rPr lang="en-GB" sz="8800" dirty="0" smtClean="0">
                <a:latin typeface="Comic Sans MS" panose="030F0702030302020204" pitchFamily="66" charset="0"/>
              </a:rPr>
              <a:t>0  </a:t>
            </a:r>
            <a:r>
              <a:rPr lang="en-GB" sz="8800" dirty="0">
                <a:latin typeface="Comic Sans MS" panose="030F0702030302020204" pitchFamily="66" charset="0"/>
              </a:rPr>
              <a:t>?</a:t>
            </a: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539" y="242901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19" y="5890289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30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912031"/>
            <a:ext cx="9144000" cy="4686335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3 – </a:t>
            </a:r>
            <a:r>
              <a:rPr lang="en-GB" sz="4800" dirty="0" smtClean="0">
                <a:latin typeface="Comic Sans MS" panose="030F0702030302020204" pitchFamily="66" charset="0"/>
              </a:rPr>
              <a:t>Write these 4 numbers from smallest to largest.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/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34     </a:t>
            </a:r>
            <a:r>
              <a:rPr lang="en-GB" sz="4800" dirty="0">
                <a:latin typeface="Comic Sans MS" panose="030F0702030302020204" pitchFamily="66" charset="0"/>
              </a:rPr>
              <a:t>12      </a:t>
            </a:r>
            <a:r>
              <a:rPr lang="en-GB" sz="4800" dirty="0" smtClean="0">
                <a:latin typeface="Comic Sans MS" panose="030F0702030302020204" pitchFamily="66" charset="0"/>
              </a:rPr>
              <a:t>48     27</a:t>
            </a: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17" y="5890289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873" y="242901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61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06331" y="4696489"/>
            <a:ext cx="11035004" cy="2387600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4 - On your Whiteboards can you </a:t>
            </a:r>
            <a:r>
              <a:rPr lang="en-GB" sz="4000" dirty="0" smtClean="0">
                <a:latin typeface="Comic Sans MS" panose="030F0702030302020204" pitchFamily="66" charset="0"/>
              </a:rPr>
              <a:t>tell me what each digit means in the number 37</a:t>
            </a:r>
            <a:r>
              <a:rPr lang="en-GB" sz="4000" dirty="0" smtClean="0">
                <a:latin typeface="Comic Sans MS" panose="030F0702030302020204" pitchFamily="66" charset="0"/>
              </a:rPr>
              <a:t>? </a:t>
            </a: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37</a:t>
            </a: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?               ? 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53" y="5890289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631" y="172730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5467739" y="4696489"/>
            <a:ext cx="699796" cy="6064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688699" y="4696489"/>
            <a:ext cx="640702" cy="56605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95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855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5 - On your Whiteboards can  you count </a:t>
            </a:r>
            <a:r>
              <a:rPr lang="en-GB" sz="4800" dirty="0" smtClean="0">
                <a:latin typeface="Comic Sans MS" panose="030F0702030302020204" pitchFamily="66" charset="0"/>
              </a:rPr>
              <a:t>up in</a:t>
            </a:r>
            <a:r>
              <a:rPr lang="en-GB" sz="4800" dirty="0" smtClean="0">
                <a:latin typeface="Comic Sans MS" panose="030F0702030302020204" pitchFamily="66" charset="0"/>
              </a:rPr>
              <a:t> </a:t>
            </a:r>
            <a:r>
              <a:rPr lang="en-GB" sz="4800" dirty="0">
                <a:latin typeface="Comic Sans MS" panose="030F0702030302020204" pitchFamily="66" charset="0"/>
              </a:rPr>
              <a:t>2</a:t>
            </a:r>
            <a:r>
              <a:rPr lang="en-GB" sz="4800" dirty="0" smtClean="0">
                <a:latin typeface="Comic Sans MS" panose="030F0702030302020204" pitchFamily="66" charset="0"/>
              </a:rPr>
              <a:t>s </a:t>
            </a:r>
            <a:r>
              <a:rPr lang="en-GB" sz="4800" dirty="0" smtClean="0">
                <a:latin typeface="Comic Sans MS" panose="030F0702030302020204" pitchFamily="66" charset="0"/>
              </a:rPr>
              <a:t>from </a:t>
            </a:r>
            <a:r>
              <a:rPr lang="en-GB" sz="4800" dirty="0" smtClean="0">
                <a:latin typeface="Comic Sans MS" panose="030F0702030302020204" pitchFamily="66" charset="0"/>
              </a:rPr>
              <a:t>30 </a:t>
            </a:r>
            <a:r>
              <a:rPr lang="en-GB" sz="4800" dirty="0" smtClean="0">
                <a:latin typeface="Comic Sans MS" panose="030F0702030302020204" pitchFamily="66" charset="0"/>
              </a:rPr>
              <a:t>up to </a:t>
            </a:r>
            <a:r>
              <a:rPr lang="en-GB" sz="4800" dirty="0" smtClean="0">
                <a:latin typeface="Comic Sans MS" panose="030F0702030302020204" pitchFamily="66" charset="0"/>
              </a:rPr>
              <a:t>50 </a:t>
            </a:r>
            <a:r>
              <a:rPr lang="en-GB" sz="4800" dirty="0" smtClean="0">
                <a:latin typeface="Comic Sans MS" panose="030F0702030302020204" pitchFamily="66" charset="0"/>
              </a:rPr>
              <a:t>?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51782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631" y="116746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123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289383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9800" dirty="0" smtClean="0">
                <a:latin typeface="Comic Sans MS" panose="030F0702030302020204" pitchFamily="66" charset="0"/>
              </a:rPr>
              <a:t/>
            </a:r>
            <a:br>
              <a:rPr lang="en-GB" sz="9800" dirty="0" smtClean="0">
                <a:latin typeface="Comic Sans MS" panose="030F0702030302020204" pitchFamily="66" charset="0"/>
              </a:rPr>
            </a:br>
            <a:r>
              <a:rPr lang="en-GB" sz="6700" dirty="0" smtClean="0">
                <a:latin typeface="Comic Sans MS" panose="030F0702030302020204" pitchFamily="66" charset="0"/>
              </a:rPr>
              <a:t>6. </a:t>
            </a:r>
            <a:r>
              <a:rPr lang="en-GB" sz="6700" dirty="0">
                <a:latin typeface="Comic Sans MS" panose="030F0702030302020204" pitchFamily="66" charset="0"/>
              </a:rPr>
              <a:t>On your Whiteboards can  you count </a:t>
            </a:r>
            <a:r>
              <a:rPr lang="en-GB" sz="6700" dirty="0" smtClean="0">
                <a:latin typeface="Comic Sans MS" panose="030F0702030302020204" pitchFamily="66" charset="0"/>
              </a:rPr>
              <a:t>back </a:t>
            </a:r>
            <a:r>
              <a:rPr lang="en-GB" sz="6700" dirty="0">
                <a:latin typeface="Comic Sans MS" panose="030F0702030302020204" pitchFamily="66" charset="0"/>
              </a:rPr>
              <a:t>in </a:t>
            </a:r>
            <a:r>
              <a:rPr lang="en-GB" sz="6700" dirty="0" smtClean="0">
                <a:latin typeface="Comic Sans MS" panose="030F0702030302020204" pitchFamily="66" charset="0"/>
              </a:rPr>
              <a:t>10s </a:t>
            </a:r>
            <a:r>
              <a:rPr lang="en-GB" sz="6700" dirty="0">
                <a:latin typeface="Comic Sans MS" panose="030F0702030302020204" pitchFamily="66" charset="0"/>
              </a:rPr>
              <a:t>from </a:t>
            </a:r>
            <a:r>
              <a:rPr lang="en-GB" sz="6700" dirty="0" smtClean="0">
                <a:latin typeface="Comic Sans MS" panose="030F0702030302020204" pitchFamily="66" charset="0"/>
              </a:rPr>
              <a:t>50 to 0 </a:t>
            </a:r>
            <a:r>
              <a:rPr lang="en-GB" sz="6700" dirty="0">
                <a:latin typeface="Comic Sans MS" panose="030F0702030302020204" pitchFamily="66" charset="0"/>
              </a:rPr>
              <a:t>?</a:t>
            </a:r>
            <a:r>
              <a:rPr lang="en-GB" sz="9800" dirty="0" smtClean="0">
                <a:latin typeface="Comic Sans MS" panose="030F0702030302020204" pitchFamily="66" charset="0"/>
              </a:rPr>
              <a:t/>
            </a:r>
            <a:br>
              <a:rPr lang="en-GB" sz="9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56" y="5890289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631" y="242901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5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31910" y="33510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 smtClean="0">
                <a:latin typeface="Comic Sans MS" panose="030F0702030302020204" pitchFamily="66" charset="0"/>
              </a:rPr>
              <a:t>7. </a:t>
            </a:r>
            <a:r>
              <a:rPr lang="en-GB" sz="8800" dirty="0">
                <a:latin typeface="Comic Sans MS" panose="030F0702030302020204" pitchFamily="66" charset="0"/>
              </a:rPr>
              <a:t>On your Whiteboards can  you count up in </a:t>
            </a:r>
            <a:r>
              <a:rPr lang="en-GB" sz="8800" dirty="0" smtClean="0">
                <a:latin typeface="Comic Sans MS" panose="030F0702030302020204" pitchFamily="66" charset="0"/>
              </a:rPr>
              <a:t>5s </a:t>
            </a:r>
            <a:r>
              <a:rPr lang="en-GB" sz="8800" dirty="0">
                <a:latin typeface="Comic Sans MS" panose="030F0702030302020204" pitchFamily="66" charset="0"/>
              </a:rPr>
              <a:t>from </a:t>
            </a:r>
            <a:r>
              <a:rPr lang="en-GB" sz="8800" dirty="0" smtClean="0">
                <a:latin typeface="Comic Sans MS" panose="030F0702030302020204" pitchFamily="66" charset="0"/>
              </a:rPr>
              <a:t>0 </a:t>
            </a:r>
            <a:r>
              <a:rPr lang="en-GB" sz="8800" dirty="0">
                <a:latin typeface="Comic Sans MS" panose="030F0702030302020204" pitchFamily="66" charset="0"/>
              </a:rPr>
              <a:t>up to 50 ?</a:t>
            </a:r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17" y="5890289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7527" y="242901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28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65894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4900" dirty="0" smtClean="0">
                <a:latin typeface="Comic Sans MS" panose="030F0702030302020204" pitchFamily="66" charset="0"/>
              </a:rPr>
              <a:t>8. -  </a:t>
            </a:r>
            <a:r>
              <a:rPr lang="en-GB" sz="4900" dirty="0" smtClean="0">
                <a:latin typeface="Comic Sans MS" panose="030F0702030302020204" pitchFamily="66" charset="0"/>
              </a:rPr>
              <a:t>Your teacher will read out 3 numbers between 0 and 100 – you must write them down on your whiteboard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37" y="5890289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890" y="242901"/>
            <a:ext cx="661236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4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</Words>
  <Application>Microsoft Office PowerPoint</Application>
  <PresentationFormat>Widescreen</PresentationFormat>
  <Paragraphs>17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Office Theme</vt:lpstr>
      <vt:lpstr> YELLOW SPARKLE TEST </vt:lpstr>
      <vt:lpstr>1.  What do I need to add to these numbers to make 20? a) 6 b) 11 c) 13     </vt:lpstr>
      <vt:lpstr>  2. On your Whiteboards can  you count in 10s from 50 down to 0  ?         </vt:lpstr>
      <vt:lpstr>   3 – Write these 4 numbers from smallest to largest.   34     12      48     27        </vt:lpstr>
      <vt:lpstr>  4 - On your Whiteboards can you tell me what each digit means in the number 37?     37  ?               ?          </vt:lpstr>
      <vt:lpstr>    5 - On your Whiteboards can  you count up in 2s from 30 up to 50 ?       </vt:lpstr>
      <vt:lpstr>   6. On your Whiteboards can  you count back in 10s from 50 to 0 ?       </vt:lpstr>
      <vt:lpstr>   7. On your Whiteboards can  you count up in 5s from 0 up to 50 ?       </vt:lpstr>
      <vt:lpstr>   8. -  Your teacher will read out 3 numbers between 0 and 100 – you must write them down on your whiteboard          </vt:lpstr>
      <vt:lpstr>    9. - On your Whiteboards: a) Can  you count up in 1s from 70 to 80?  b) Can you count down in 1s from 100 to 90 ?       </vt:lpstr>
      <vt:lpstr>    10. Put these number in the correct order on your whiteboard  65, 34, 99, 87, 17        </vt:lpstr>
      <vt:lpstr>   11. On your Whiteboards can  you count up in 10s from 0 up to 100 ?       </vt:lpstr>
      <vt:lpstr>  12.  On your whiteboards only write down the multiples of 10 from these numbers:   17, 30 , 28 , 70, 90, 45      </vt:lpstr>
      <vt:lpstr> 13.  a) 86 + 10 b) 27 - 10      </vt:lpstr>
      <vt:lpstr> 14.  Sort these numbers in to odds and even on your board  6, 15, 23, 47, 62, 88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SPARKLE GREEN TEST</dc:title>
  <dc:creator>Kieran Collins</dc:creator>
  <cp:lastModifiedBy>Kieran Collins</cp:lastModifiedBy>
  <cp:revision>10</cp:revision>
  <dcterms:created xsi:type="dcterms:W3CDTF">2017-11-02T17:03:58Z</dcterms:created>
  <dcterms:modified xsi:type="dcterms:W3CDTF">2017-11-06T10:35:58Z</dcterms:modified>
</cp:coreProperties>
</file>